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58" r:id="rId3"/>
    <p:sldId id="269" r:id="rId4"/>
    <p:sldId id="260" r:id="rId5"/>
    <p:sldId id="262" r:id="rId6"/>
    <p:sldId id="274" r:id="rId7"/>
    <p:sldId id="282" r:id="rId8"/>
    <p:sldId id="279" r:id="rId9"/>
    <p:sldId id="277" r:id="rId10"/>
    <p:sldId id="278" r:id="rId11"/>
    <p:sldId id="285" r:id="rId12"/>
    <p:sldId id="281" r:id="rId13"/>
    <p:sldId id="280" r:id="rId14"/>
    <p:sldId id="283" r:id="rId15"/>
    <p:sldId id="264" r:id="rId16"/>
    <p:sldId id="284" r:id="rId17"/>
    <p:sldId id="27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17B67-4BF6-44BC-AE42-E6B53420FE2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479B92-9A54-44DF-8999-5FD6E8A1AC3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Training</a:t>
          </a:r>
          <a:endParaRPr lang="en-US" dirty="0"/>
        </a:p>
      </dgm:t>
    </dgm:pt>
    <dgm:pt modelId="{E6C1205D-90C6-4775-8095-73557C0D1733}" type="parTrans" cxnId="{94F92594-AEC3-4771-8DD4-3E089EEAEECD}">
      <dgm:prSet/>
      <dgm:spPr/>
      <dgm:t>
        <a:bodyPr/>
        <a:lstStyle/>
        <a:p>
          <a:endParaRPr lang="en-US"/>
        </a:p>
      </dgm:t>
    </dgm:pt>
    <dgm:pt modelId="{0F053F4E-B183-4525-9CD7-54B7B8F80BA2}" type="sibTrans" cxnId="{94F92594-AEC3-4771-8DD4-3E089EEAEECD}">
      <dgm:prSet/>
      <dgm:spPr/>
      <dgm:t>
        <a:bodyPr/>
        <a:lstStyle/>
        <a:p>
          <a:endParaRPr lang="en-US"/>
        </a:p>
      </dgm:t>
    </dgm:pt>
    <dgm:pt modelId="{97336794-E0AD-4257-8FB9-2FA456B9990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Patience</a:t>
          </a:r>
          <a:endParaRPr lang="en-US"/>
        </a:p>
      </dgm:t>
    </dgm:pt>
    <dgm:pt modelId="{306ABAEF-E6D3-497D-B21C-FEC114F9B3AC}" type="parTrans" cxnId="{873BAE81-AFE3-48E2-84D1-C7BD818491A2}">
      <dgm:prSet/>
      <dgm:spPr/>
      <dgm:t>
        <a:bodyPr/>
        <a:lstStyle/>
        <a:p>
          <a:endParaRPr lang="en-US"/>
        </a:p>
      </dgm:t>
    </dgm:pt>
    <dgm:pt modelId="{8FFE6492-E308-43B9-A798-0B34FBE4870F}" type="sibTrans" cxnId="{873BAE81-AFE3-48E2-84D1-C7BD818491A2}">
      <dgm:prSet/>
      <dgm:spPr/>
      <dgm:t>
        <a:bodyPr/>
        <a:lstStyle/>
        <a:p>
          <a:endParaRPr lang="en-US"/>
        </a:p>
      </dgm:t>
    </dgm:pt>
    <dgm:pt modelId="{D89BB92C-CCB9-4195-857C-FFAFE8508CA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Time</a:t>
          </a:r>
          <a:endParaRPr lang="en-US"/>
        </a:p>
      </dgm:t>
    </dgm:pt>
    <dgm:pt modelId="{45441201-1156-4BB1-9FD2-D0A48AE43891}" type="parTrans" cxnId="{44718506-0345-4929-B2AD-29628820A5CC}">
      <dgm:prSet/>
      <dgm:spPr/>
      <dgm:t>
        <a:bodyPr/>
        <a:lstStyle/>
        <a:p>
          <a:endParaRPr lang="en-US"/>
        </a:p>
      </dgm:t>
    </dgm:pt>
    <dgm:pt modelId="{97B8FC5F-ACA5-4CC8-A4AD-B32E8FEB967B}" type="sibTrans" cxnId="{44718506-0345-4929-B2AD-29628820A5CC}">
      <dgm:prSet/>
      <dgm:spPr/>
      <dgm:t>
        <a:bodyPr/>
        <a:lstStyle/>
        <a:p>
          <a:endParaRPr lang="en-US"/>
        </a:p>
      </dgm:t>
    </dgm:pt>
    <dgm:pt modelId="{6CFF4733-216D-4D9E-80B3-A9E78258F2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Problem Solving</a:t>
          </a:r>
          <a:endParaRPr lang="en-US"/>
        </a:p>
      </dgm:t>
    </dgm:pt>
    <dgm:pt modelId="{3C138133-3717-405F-B76A-0F9D3BA6ECA8}" type="parTrans" cxnId="{E3EB6489-FE7B-4CE7-9C2D-FD32585430BA}">
      <dgm:prSet/>
      <dgm:spPr/>
      <dgm:t>
        <a:bodyPr/>
        <a:lstStyle/>
        <a:p>
          <a:endParaRPr lang="en-US"/>
        </a:p>
      </dgm:t>
    </dgm:pt>
    <dgm:pt modelId="{5EA8ECCE-9676-4C7D-B020-E033EF2A172B}" type="sibTrans" cxnId="{E3EB6489-FE7B-4CE7-9C2D-FD32585430BA}">
      <dgm:prSet/>
      <dgm:spPr/>
      <dgm:t>
        <a:bodyPr/>
        <a:lstStyle/>
        <a:p>
          <a:endParaRPr lang="en-US"/>
        </a:p>
      </dgm:t>
    </dgm:pt>
    <dgm:pt modelId="{8431ECA6-B947-4824-9C02-2DB9C66C1F0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Maintenance</a:t>
          </a:r>
          <a:endParaRPr lang="en-US"/>
        </a:p>
      </dgm:t>
    </dgm:pt>
    <dgm:pt modelId="{8DEA2BFE-5DD9-4198-8657-E0395CDA2F63}" type="parTrans" cxnId="{2BD2DCC8-D692-4F04-B28B-0BEB2AAE64FE}">
      <dgm:prSet/>
      <dgm:spPr/>
      <dgm:t>
        <a:bodyPr/>
        <a:lstStyle/>
        <a:p>
          <a:endParaRPr lang="en-US"/>
        </a:p>
      </dgm:t>
    </dgm:pt>
    <dgm:pt modelId="{D9021458-43BB-4635-91AE-9A6D9CE8FD79}" type="sibTrans" cxnId="{2BD2DCC8-D692-4F04-B28B-0BEB2AAE64FE}">
      <dgm:prSet/>
      <dgm:spPr/>
      <dgm:t>
        <a:bodyPr/>
        <a:lstStyle/>
        <a:p>
          <a:endParaRPr lang="en-US"/>
        </a:p>
      </dgm:t>
    </dgm:pt>
    <dgm:pt modelId="{0C49B031-C571-4D6B-AE75-B347D2D8D7DC}" type="pres">
      <dgm:prSet presAssocID="{66917B67-4BF6-44BC-AE42-E6B53420FE29}" presName="root" presStyleCnt="0">
        <dgm:presLayoutVars>
          <dgm:dir/>
          <dgm:resizeHandles val="exact"/>
        </dgm:presLayoutVars>
      </dgm:prSet>
      <dgm:spPr/>
    </dgm:pt>
    <dgm:pt modelId="{C91BC167-53B0-4545-9F84-350C720F2521}" type="pres">
      <dgm:prSet presAssocID="{A7479B92-9A54-44DF-8999-5FD6E8A1AC36}" presName="compNode" presStyleCnt="0"/>
      <dgm:spPr/>
    </dgm:pt>
    <dgm:pt modelId="{7F8C5170-0643-47DF-99F8-D9560855F8C7}" type="pres">
      <dgm:prSet presAssocID="{A7479B92-9A54-44DF-8999-5FD6E8A1AC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E9C5A30-69AB-49E9-8BFA-428607117133}" type="pres">
      <dgm:prSet presAssocID="{A7479B92-9A54-44DF-8999-5FD6E8A1AC36}" presName="spaceRect" presStyleCnt="0"/>
      <dgm:spPr/>
    </dgm:pt>
    <dgm:pt modelId="{596A99BF-6D1C-40F3-948F-77A7269FBE5D}" type="pres">
      <dgm:prSet presAssocID="{A7479B92-9A54-44DF-8999-5FD6E8A1AC36}" presName="textRect" presStyleLbl="revTx" presStyleIdx="0" presStyleCnt="5">
        <dgm:presLayoutVars>
          <dgm:chMax val="1"/>
          <dgm:chPref val="1"/>
        </dgm:presLayoutVars>
      </dgm:prSet>
      <dgm:spPr/>
    </dgm:pt>
    <dgm:pt modelId="{E683D8D5-C848-447F-940F-F1834DF63196}" type="pres">
      <dgm:prSet presAssocID="{0F053F4E-B183-4525-9CD7-54B7B8F80BA2}" presName="sibTrans" presStyleCnt="0"/>
      <dgm:spPr/>
    </dgm:pt>
    <dgm:pt modelId="{B03B51B8-6C76-484A-AC83-FC1BF1523B6A}" type="pres">
      <dgm:prSet presAssocID="{97336794-E0AD-4257-8FB9-2FA456B99909}" presName="compNode" presStyleCnt="0"/>
      <dgm:spPr/>
    </dgm:pt>
    <dgm:pt modelId="{C83AD469-7A98-4B20-B5E4-817C42C34854}" type="pres">
      <dgm:prSet presAssocID="{97336794-E0AD-4257-8FB9-2FA456B9990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68C93F99-BA4B-42F1-AC14-5BD1A8198EC9}" type="pres">
      <dgm:prSet presAssocID="{97336794-E0AD-4257-8FB9-2FA456B99909}" presName="spaceRect" presStyleCnt="0"/>
      <dgm:spPr/>
    </dgm:pt>
    <dgm:pt modelId="{EAFFA574-1C54-471A-A540-C739541B6D69}" type="pres">
      <dgm:prSet presAssocID="{97336794-E0AD-4257-8FB9-2FA456B99909}" presName="textRect" presStyleLbl="revTx" presStyleIdx="1" presStyleCnt="5">
        <dgm:presLayoutVars>
          <dgm:chMax val="1"/>
          <dgm:chPref val="1"/>
        </dgm:presLayoutVars>
      </dgm:prSet>
      <dgm:spPr/>
    </dgm:pt>
    <dgm:pt modelId="{3996DE4F-177B-45B3-92D3-2BF6942F40F2}" type="pres">
      <dgm:prSet presAssocID="{8FFE6492-E308-43B9-A798-0B34FBE4870F}" presName="sibTrans" presStyleCnt="0"/>
      <dgm:spPr/>
    </dgm:pt>
    <dgm:pt modelId="{D54E83D5-94E2-44CD-A5D0-6C3C67DBE0CA}" type="pres">
      <dgm:prSet presAssocID="{D89BB92C-CCB9-4195-857C-FFAFE8508CA9}" presName="compNode" presStyleCnt="0"/>
      <dgm:spPr/>
    </dgm:pt>
    <dgm:pt modelId="{07EE54F6-9144-4311-8D48-3DE58046E5AA}" type="pres">
      <dgm:prSet presAssocID="{D89BB92C-CCB9-4195-857C-FFAFE8508C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D120819-003E-4CDA-847D-2C72970AB688}" type="pres">
      <dgm:prSet presAssocID="{D89BB92C-CCB9-4195-857C-FFAFE8508CA9}" presName="spaceRect" presStyleCnt="0"/>
      <dgm:spPr/>
    </dgm:pt>
    <dgm:pt modelId="{4CBA0213-10C1-4D9B-9BEB-14A2C0D53A8E}" type="pres">
      <dgm:prSet presAssocID="{D89BB92C-CCB9-4195-857C-FFAFE8508CA9}" presName="textRect" presStyleLbl="revTx" presStyleIdx="2" presStyleCnt="5">
        <dgm:presLayoutVars>
          <dgm:chMax val="1"/>
          <dgm:chPref val="1"/>
        </dgm:presLayoutVars>
      </dgm:prSet>
      <dgm:spPr/>
    </dgm:pt>
    <dgm:pt modelId="{93FF9019-7A6D-4C1A-8A74-206F8AF8D038}" type="pres">
      <dgm:prSet presAssocID="{97B8FC5F-ACA5-4CC8-A4AD-B32E8FEB967B}" presName="sibTrans" presStyleCnt="0"/>
      <dgm:spPr/>
    </dgm:pt>
    <dgm:pt modelId="{AD25D42E-5DCE-4539-8333-BA4CA5EE1C37}" type="pres">
      <dgm:prSet presAssocID="{6CFF4733-216D-4D9E-80B3-A9E78258F26B}" presName="compNode" presStyleCnt="0"/>
      <dgm:spPr/>
    </dgm:pt>
    <dgm:pt modelId="{284B9319-E3FE-432F-900F-34C0D861F562}" type="pres">
      <dgm:prSet presAssocID="{6CFF4733-216D-4D9E-80B3-A9E78258F2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4727C7-4EF9-4018-8E3A-2434A439A572}" type="pres">
      <dgm:prSet presAssocID="{6CFF4733-216D-4D9E-80B3-A9E78258F26B}" presName="spaceRect" presStyleCnt="0"/>
      <dgm:spPr/>
    </dgm:pt>
    <dgm:pt modelId="{21739896-5929-4B02-A6EA-B8729163400D}" type="pres">
      <dgm:prSet presAssocID="{6CFF4733-216D-4D9E-80B3-A9E78258F26B}" presName="textRect" presStyleLbl="revTx" presStyleIdx="3" presStyleCnt="5">
        <dgm:presLayoutVars>
          <dgm:chMax val="1"/>
          <dgm:chPref val="1"/>
        </dgm:presLayoutVars>
      </dgm:prSet>
      <dgm:spPr/>
    </dgm:pt>
    <dgm:pt modelId="{58B813E9-73BA-41B7-94BB-6B4D2AB4A494}" type="pres">
      <dgm:prSet presAssocID="{5EA8ECCE-9676-4C7D-B020-E033EF2A172B}" presName="sibTrans" presStyleCnt="0"/>
      <dgm:spPr/>
    </dgm:pt>
    <dgm:pt modelId="{7A08596C-7AE5-44CF-936F-2236382CC1F3}" type="pres">
      <dgm:prSet presAssocID="{8431ECA6-B947-4824-9C02-2DB9C66C1F0B}" presName="compNode" presStyleCnt="0"/>
      <dgm:spPr/>
    </dgm:pt>
    <dgm:pt modelId="{B66A6C15-3386-4DFD-A6A5-7DE90B815BD7}" type="pres">
      <dgm:prSet presAssocID="{8431ECA6-B947-4824-9C02-2DB9C66C1F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rewdriver"/>
        </a:ext>
      </dgm:extLst>
    </dgm:pt>
    <dgm:pt modelId="{51F43A82-587E-4D00-BABA-9D399DBDCE88}" type="pres">
      <dgm:prSet presAssocID="{8431ECA6-B947-4824-9C02-2DB9C66C1F0B}" presName="spaceRect" presStyleCnt="0"/>
      <dgm:spPr/>
    </dgm:pt>
    <dgm:pt modelId="{69C7D08F-6BB4-43F3-A347-C16BED693FD5}" type="pres">
      <dgm:prSet presAssocID="{8431ECA6-B947-4824-9C02-2DB9C66C1F0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4718506-0345-4929-B2AD-29628820A5CC}" srcId="{66917B67-4BF6-44BC-AE42-E6B53420FE29}" destId="{D89BB92C-CCB9-4195-857C-FFAFE8508CA9}" srcOrd="2" destOrd="0" parTransId="{45441201-1156-4BB1-9FD2-D0A48AE43891}" sibTransId="{97B8FC5F-ACA5-4CC8-A4AD-B32E8FEB967B}"/>
    <dgm:cxn modelId="{7F29F516-AEAF-4394-BAC8-467110A002B6}" type="presOf" srcId="{8431ECA6-B947-4824-9C02-2DB9C66C1F0B}" destId="{69C7D08F-6BB4-43F3-A347-C16BED693FD5}" srcOrd="0" destOrd="0" presId="urn:microsoft.com/office/officeart/2018/2/layout/IconLabelList"/>
    <dgm:cxn modelId="{13324044-4A80-48A1-A681-E513B4903214}" type="presOf" srcId="{6CFF4733-216D-4D9E-80B3-A9E78258F26B}" destId="{21739896-5929-4B02-A6EA-B8729163400D}" srcOrd="0" destOrd="0" presId="urn:microsoft.com/office/officeart/2018/2/layout/IconLabelList"/>
    <dgm:cxn modelId="{E528C875-7EDC-4016-9AA6-D78ED0A21F4A}" type="presOf" srcId="{97336794-E0AD-4257-8FB9-2FA456B99909}" destId="{EAFFA574-1C54-471A-A540-C739541B6D69}" srcOrd="0" destOrd="0" presId="urn:microsoft.com/office/officeart/2018/2/layout/IconLabelList"/>
    <dgm:cxn modelId="{873BAE81-AFE3-48E2-84D1-C7BD818491A2}" srcId="{66917B67-4BF6-44BC-AE42-E6B53420FE29}" destId="{97336794-E0AD-4257-8FB9-2FA456B99909}" srcOrd="1" destOrd="0" parTransId="{306ABAEF-E6D3-497D-B21C-FEC114F9B3AC}" sibTransId="{8FFE6492-E308-43B9-A798-0B34FBE4870F}"/>
    <dgm:cxn modelId="{E3EB6489-FE7B-4CE7-9C2D-FD32585430BA}" srcId="{66917B67-4BF6-44BC-AE42-E6B53420FE29}" destId="{6CFF4733-216D-4D9E-80B3-A9E78258F26B}" srcOrd="3" destOrd="0" parTransId="{3C138133-3717-405F-B76A-0F9D3BA6ECA8}" sibTransId="{5EA8ECCE-9676-4C7D-B020-E033EF2A172B}"/>
    <dgm:cxn modelId="{94F92594-AEC3-4771-8DD4-3E089EEAEECD}" srcId="{66917B67-4BF6-44BC-AE42-E6B53420FE29}" destId="{A7479B92-9A54-44DF-8999-5FD6E8A1AC36}" srcOrd="0" destOrd="0" parTransId="{E6C1205D-90C6-4775-8095-73557C0D1733}" sibTransId="{0F053F4E-B183-4525-9CD7-54B7B8F80BA2}"/>
    <dgm:cxn modelId="{19B0FAC7-E2C9-4F17-967B-1EEB19D4DA2F}" type="presOf" srcId="{D89BB92C-CCB9-4195-857C-FFAFE8508CA9}" destId="{4CBA0213-10C1-4D9B-9BEB-14A2C0D53A8E}" srcOrd="0" destOrd="0" presId="urn:microsoft.com/office/officeart/2018/2/layout/IconLabelList"/>
    <dgm:cxn modelId="{2BD2DCC8-D692-4F04-B28B-0BEB2AAE64FE}" srcId="{66917B67-4BF6-44BC-AE42-E6B53420FE29}" destId="{8431ECA6-B947-4824-9C02-2DB9C66C1F0B}" srcOrd="4" destOrd="0" parTransId="{8DEA2BFE-5DD9-4198-8657-E0395CDA2F63}" sibTransId="{D9021458-43BB-4635-91AE-9A6D9CE8FD79}"/>
    <dgm:cxn modelId="{4CF689E2-795B-40EB-9F09-0A1879FF7E4B}" type="presOf" srcId="{66917B67-4BF6-44BC-AE42-E6B53420FE29}" destId="{0C49B031-C571-4D6B-AE75-B347D2D8D7DC}" srcOrd="0" destOrd="0" presId="urn:microsoft.com/office/officeart/2018/2/layout/IconLabelList"/>
    <dgm:cxn modelId="{124948FC-1B82-4C24-B625-7917E000E0E3}" type="presOf" srcId="{A7479B92-9A54-44DF-8999-5FD6E8A1AC36}" destId="{596A99BF-6D1C-40F3-948F-77A7269FBE5D}" srcOrd="0" destOrd="0" presId="urn:microsoft.com/office/officeart/2018/2/layout/IconLabelList"/>
    <dgm:cxn modelId="{81FA365E-6A9B-4BB2-81D5-35521060E082}" type="presParOf" srcId="{0C49B031-C571-4D6B-AE75-B347D2D8D7DC}" destId="{C91BC167-53B0-4545-9F84-350C720F2521}" srcOrd="0" destOrd="0" presId="urn:microsoft.com/office/officeart/2018/2/layout/IconLabelList"/>
    <dgm:cxn modelId="{7630BEB5-880D-4F21-AFAC-D93EB69539C3}" type="presParOf" srcId="{C91BC167-53B0-4545-9F84-350C720F2521}" destId="{7F8C5170-0643-47DF-99F8-D9560855F8C7}" srcOrd="0" destOrd="0" presId="urn:microsoft.com/office/officeart/2018/2/layout/IconLabelList"/>
    <dgm:cxn modelId="{9096AF86-108F-4FCF-8C8D-CC11E93E17E1}" type="presParOf" srcId="{C91BC167-53B0-4545-9F84-350C720F2521}" destId="{FE9C5A30-69AB-49E9-8BFA-428607117133}" srcOrd="1" destOrd="0" presId="urn:microsoft.com/office/officeart/2018/2/layout/IconLabelList"/>
    <dgm:cxn modelId="{A4D86B93-FA93-4A7B-95FF-38E071F08D21}" type="presParOf" srcId="{C91BC167-53B0-4545-9F84-350C720F2521}" destId="{596A99BF-6D1C-40F3-948F-77A7269FBE5D}" srcOrd="2" destOrd="0" presId="urn:microsoft.com/office/officeart/2018/2/layout/IconLabelList"/>
    <dgm:cxn modelId="{D838C82E-2D0B-4E18-9C35-539D51528268}" type="presParOf" srcId="{0C49B031-C571-4D6B-AE75-B347D2D8D7DC}" destId="{E683D8D5-C848-447F-940F-F1834DF63196}" srcOrd="1" destOrd="0" presId="urn:microsoft.com/office/officeart/2018/2/layout/IconLabelList"/>
    <dgm:cxn modelId="{96B06802-BF58-420B-B64A-BB661E861A0C}" type="presParOf" srcId="{0C49B031-C571-4D6B-AE75-B347D2D8D7DC}" destId="{B03B51B8-6C76-484A-AC83-FC1BF1523B6A}" srcOrd="2" destOrd="0" presId="urn:microsoft.com/office/officeart/2018/2/layout/IconLabelList"/>
    <dgm:cxn modelId="{1685206B-4525-404F-83BB-DCEDD226CAF8}" type="presParOf" srcId="{B03B51B8-6C76-484A-AC83-FC1BF1523B6A}" destId="{C83AD469-7A98-4B20-B5E4-817C42C34854}" srcOrd="0" destOrd="0" presId="urn:microsoft.com/office/officeart/2018/2/layout/IconLabelList"/>
    <dgm:cxn modelId="{375A394E-63F1-4461-AA26-DAC044602DD5}" type="presParOf" srcId="{B03B51B8-6C76-484A-AC83-FC1BF1523B6A}" destId="{68C93F99-BA4B-42F1-AC14-5BD1A8198EC9}" srcOrd="1" destOrd="0" presId="urn:microsoft.com/office/officeart/2018/2/layout/IconLabelList"/>
    <dgm:cxn modelId="{31CED94E-5081-4E8F-A5BB-72CC42220E8E}" type="presParOf" srcId="{B03B51B8-6C76-484A-AC83-FC1BF1523B6A}" destId="{EAFFA574-1C54-471A-A540-C739541B6D69}" srcOrd="2" destOrd="0" presId="urn:microsoft.com/office/officeart/2018/2/layout/IconLabelList"/>
    <dgm:cxn modelId="{820F5F4B-1093-4DBD-82A6-07E342879FE1}" type="presParOf" srcId="{0C49B031-C571-4D6B-AE75-B347D2D8D7DC}" destId="{3996DE4F-177B-45B3-92D3-2BF6942F40F2}" srcOrd="3" destOrd="0" presId="urn:microsoft.com/office/officeart/2018/2/layout/IconLabelList"/>
    <dgm:cxn modelId="{47606451-7438-4AB5-B2AF-B85E50F517F4}" type="presParOf" srcId="{0C49B031-C571-4D6B-AE75-B347D2D8D7DC}" destId="{D54E83D5-94E2-44CD-A5D0-6C3C67DBE0CA}" srcOrd="4" destOrd="0" presId="urn:microsoft.com/office/officeart/2018/2/layout/IconLabelList"/>
    <dgm:cxn modelId="{C1AFEA15-4FAA-4780-999D-C6CEF710BCB2}" type="presParOf" srcId="{D54E83D5-94E2-44CD-A5D0-6C3C67DBE0CA}" destId="{07EE54F6-9144-4311-8D48-3DE58046E5AA}" srcOrd="0" destOrd="0" presId="urn:microsoft.com/office/officeart/2018/2/layout/IconLabelList"/>
    <dgm:cxn modelId="{086FC5FC-B9D7-4A30-AB7A-184026B077D1}" type="presParOf" srcId="{D54E83D5-94E2-44CD-A5D0-6C3C67DBE0CA}" destId="{DD120819-003E-4CDA-847D-2C72970AB688}" srcOrd="1" destOrd="0" presId="urn:microsoft.com/office/officeart/2018/2/layout/IconLabelList"/>
    <dgm:cxn modelId="{CA6EA15F-7016-4979-AD35-79DCB7150541}" type="presParOf" srcId="{D54E83D5-94E2-44CD-A5D0-6C3C67DBE0CA}" destId="{4CBA0213-10C1-4D9B-9BEB-14A2C0D53A8E}" srcOrd="2" destOrd="0" presId="urn:microsoft.com/office/officeart/2018/2/layout/IconLabelList"/>
    <dgm:cxn modelId="{F6E5F6F0-5F88-4EC9-845F-B87B24228E80}" type="presParOf" srcId="{0C49B031-C571-4D6B-AE75-B347D2D8D7DC}" destId="{93FF9019-7A6D-4C1A-8A74-206F8AF8D038}" srcOrd="5" destOrd="0" presId="urn:microsoft.com/office/officeart/2018/2/layout/IconLabelList"/>
    <dgm:cxn modelId="{219BCE92-D4B4-4D04-BA90-EF7BC18A8AC9}" type="presParOf" srcId="{0C49B031-C571-4D6B-AE75-B347D2D8D7DC}" destId="{AD25D42E-5DCE-4539-8333-BA4CA5EE1C37}" srcOrd="6" destOrd="0" presId="urn:microsoft.com/office/officeart/2018/2/layout/IconLabelList"/>
    <dgm:cxn modelId="{F07FB270-0EF9-4164-8877-A34C975E4C76}" type="presParOf" srcId="{AD25D42E-5DCE-4539-8333-BA4CA5EE1C37}" destId="{284B9319-E3FE-432F-900F-34C0D861F562}" srcOrd="0" destOrd="0" presId="urn:microsoft.com/office/officeart/2018/2/layout/IconLabelList"/>
    <dgm:cxn modelId="{C3E23967-9960-480B-95F6-FA523455A700}" type="presParOf" srcId="{AD25D42E-5DCE-4539-8333-BA4CA5EE1C37}" destId="{E24727C7-4EF9-4018-8E3A-2434A439A572}" srcOrd="1" destOrd="0" presId="urn:microsoft.com/office/officeart/2018/2/layout/IconLabelList"/>
    <dgm:cxn modelId="{4E5DD41F-E2F3-4748-A27C-846755C8D6F4}" type="presParOf" srcId="{AD25D42E-5DCE-4539-8333-BA4CA5EE1C37}" destId="{21739896-5929-4B02-A6EA-B8729163400D}" srcOrd="2" destOrd="0" presId="urn:microsoft.com/office/officeart/2018/2/layout/IconLabelList"/>
    <dgm:cxn modelId="{53DA8DC3-1857-4721-BF6E-86473B71C28E}" type="presParOf" srcId="{0C49B031-C571-4D6B-AE75-B347D2D8D7DC}" destId="{58B813E9-73BA-41B7-94BB-6B4D2AB4A494}" srcOrd="7" destOrd="0" presId="urn:microsoft.com/office/officeart/2018/2/layout/IconLabelList"/>
    <dgm:cxn modelId="{F1CA6D0F-923F-452C-AC37-4824562E71C8}" type="presParOf" srcId="{0C49B031-C571-4D6B-AE75-B347D2D8D7DC}" destId="{7A08596C-7AE5-44CF-936F-2236382CC1F3}" srcOrd="8" destOrd="0" presId="urn:microsoft.com/office/officeart/2018/2/layout/IconLabelList"/>
    <dgm:cxn modelId="{07F8E441-6A6C-4E82-AABE-713578F27515}" type="presParOf" srcId="{7A08596C-7AE5-44CF-936F-2236382CC1F3}" destId="{B66A6C15-3386-4DFD-A6A5-7DE90B815BD7}" srcOrd="0" destOrd="0" presId="urn:microsoft.com/office/officeart/2018/2/layout/IconLabelList"/>
    <dgm:cxn modelId="{8696F9C4-5FE8-4F71-AF7B-3D2C66704661}" type="presParOf" srcId="{7A08596C-7AE5-44CF-936F-2236382CC1F3}" destId="{51F43A82-587E-4D00-BABA-9D399DBDCE88}" srcOrd="1" destOrd="0" presId="urn:microsoft.com/office/officeart/2018/2/layout/IconLabelList"/>
    <dgm:cxn modelId="{D0D6A1D4-EF92-4243-8BBB-E1C8A35318E6}" type="presParOf" srcId="{7A08596C-7AE5-44CF-936F-2236382CC1F3}" destId="{69C7D08F-6BB4-43F3-A347-C16BED693F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C5170-0643-47DF-99F8-D9560855F8C7}">
      <dsp:nvSpPr>
        <dsp:cNvPr id="0" name=""/>
        <dsp:cNvSpPr/>
      </dsp:nvSpPr>
      <dsp:spPr>
        <a:xfrm>
          <a:off x="444922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A99BF-6D1C-40F3-948F-77A7269FBE5D}">
      <dsp:nvSpPr>
        <dsp:cNvPr id="0" name=""/>
        <dsp:cNvSpPr/>
      </dsp:nvSpPr>
      <dsp:spPr>
        <a:xfrm>
          <a:off x="2613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Training</a:t>
          </a:r>
          <a:endParaRPr lang="en-US" sz="2000" kern="1200" dirty="0"/>
        </a:p>
      </dsp:txBody>
      <dsp:txXfrm>
        <a:off x="2613" y="1331259"/>
        <a:ext cx="1608398" cy="643359"/>
      </dsp:txXfrm>
    </dsp:sp>
    <dsp:sp modelId="{C83AD469-7A98-4B20-B5E4-817C42C34854}">
      <dsp:nvSpPr>
        <dsp:cNvPr id="0" name=""/>
        <dsp:cNvSpPr/>
      </dsp:nvSpPr>
      <dsp:spPr>
        <a:xfrm>
          <a:off x="2334790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FA574-1C54-471A-A540-C739541B6D69}">
      <dsp:nvSpPr>
        <dsp:cNvPr id="0" name=""/>
        <dsp:cNvSpPr/>
      </dsp:nvSpPr>
      <dsp:spPr>
        <a:xfrm>
          <a:off x="1892481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Patience</a:t>
          </a:r>
          <a:endParaRPr lang="en-US" sz="2000" kern="1200"/>
        </a:p>
      </dsp:txBody>
      <dsp:txXfrm>
        <a:off x="1892481" y="1331259"/>
        <a:ext cx="1608398" cy="643359"/>
      </dsp:txXfrm>
    </dsp:sp>
    <dsp:sp modelId="{07EE54F6-9144-4311-8D48-3DE58046E5AA}">
      <dsp:nvSpPr>
        <dsp:cNvPr id="0" name=""/>
        <dsp:cNvSpPr/>
      </dsp:nvSpPr>
      <dsp:spPr>
        <a:xfrm>
          <a:off x="4224659" y="346400"/>
          <a:ext cx="723779" cy="7237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0213-10C1-4D9B-9BEB-14A2C0D53A8E}">
      <dsp:nvSpPr>
        <dsp:cNvPr id="0" name=""/>
        <dsp:cNvSpPr/>
      </dsp:nvSpPr>
      <dsp:spPr>
        <a:xfrm>
          <a:off x="3782349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Time</a:t>
          </a:r>
          <a:endParaRPr lang="en-US" sz="2000" kern="1200"/>
        </a:p>
      </dsp:txBody>
      <dsp:txXfrm>
        <a:off x="3782349" y="1331259"/>
        <a:ext cx="1608398" cy="643359"/>
      </dsp:txXfrm>
    </dsp:sp>
    <dsp:sp modelId="{284B9319-E3FE-432F-900F-34C0D861F562}">
      <dsp:nvSpPr>
        <dsp:cNvPr id="0" name=""/>
        <dsp:cNvSpPr/>
      </dsp:nvSpPr>
      <dsp:spPr>
        <a:xfrm>
          <a:off x="1389856" y="2376718"/>
          <a:ext cx="723779" cy="7237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39896-5929-4B02-A6EA-B8729163400D}">
      <dsp:nvSpPr>
        <dsp:cNvPr id="0" name=""/>
        <dsp:cNvSpPr/>
      </dsp:nvSpPr>
      <dsp:spPr>
        <a:xfrm>
          <a:off x="947547" y="3361578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Problem Solving</a:t>
          </a:r>
          <a:endParaRPr lang="en-US" sz="2000" kern="1200"/>
        </a:p>
      </dsp:txBody>
      <dsp:txXfrm>
        <a:off x="947547" y="3361578"/>
        <a:ext cx="1608398" cy="643359"/>
      </dsp:txXfrm>
    </dsp:sp>
    <dsp:sp modelId="{B66A6C15-3386-4DFD-A6A5-7DE90B815BD7}">
      <dsp:nvSpPr>
        <dsp:cNvPr id="0" name=""/>
        <dsp:cNvSpPr/>
      </dsp:nvSpPr>
      <dsp:spPr>
        <a:xfrm>
          <a:off x="3279724" y="2376718"/>
          <a:ext cx="723779" cy="7237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7D08F-6BB4-43F3-A347-C16BED693FD5}">
      <dsp:nvSpPr>
        <dsp:cNvPr id="0" name=""/>
        <dsp:cNvSpPr/>
      </dsp:nvSpPr>
      <dsp:spPr>
        <a:xfrm>
          <a:off x="2837415" y="3361578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Maintenance</a:t>
          </a:r>
          <a:endParaRPr lang="en-US" sz="2000" kern="1200"/>
        </a:p>
      </dsp:txBody>
      <dsp:txXfrm>
        <a:off x="2837415" y="3361578"/>
        <a:ext cx="1608398" cy="643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3487B-06C2-4BF4-AA36-28491EA8CE15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D670B-30A4-4677-AF82-79E4A6078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75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26CB-1769-52C9-1EA2-FD48D921D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D6362-7649-925D-13C9-C528AB59D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9938-97F1-D2A0-C8AE-3CC58AB3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7083B-F199-4479-18CB-CFC1854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EBB25-9D4E-DDDF-AE31-94A8927B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28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3C5D-4547-17C3-7113-135758BF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B947-7A5B-B78F-2E8E-6DE9C6B84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D57D3-44BE-FFE8-D80B-BA2C065F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5628-57F7-69F1-2332-0A646567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7EF48-C4EB-DF8C-4F70-CF0C9A8D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98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49C46-1B84-F508-9407-8A2CFF6BD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9E192-CC89-31B4-A6B1-5F30A23BE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2CE0-D6CB-60CD-594C-A0E86FE9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19420-43AB-E66A-9186-3BC98A62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7044-7504-F33C-665A-0DA40226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8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A98C-74AB-64E3-69BE-65401FD7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510C-7559-9738-998A-F61D3344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ADB1-E346-2098-1575-B410AC4D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A6B0-038D-057F-C5C0-65CC93EA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BBE6-AC8B-4162-8489-459F06A6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60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94E8-B0F6-D8CF-AB4E-6298DF42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E394-F194-FA67-B2AE-C79222376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DAA9E-A326-8567-5B0F-97A5B9AC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97C4A-7151-B05F-77D8-1AFA31D4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DD37-05E5-2C4F-3C51-57108449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14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55AD-1409-82AD-9E84-470E2385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4C28-660A-9932-421D-52FA526CB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7F4D0-7FDB-BA64-18DC-FFFDD6522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33E-2E89-ED9A-60CE-9CF9CEE8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8AF95-4B57-D1D0-ED8D-7A0564BA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376DF-9FEC-1C1D-2DB2-F3FC5226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9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F983-877E-F068-5E57-AE50C208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1A7A-416F-1C56-28AF-C35FD01DA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C6A2-7DDE-44CF-EEEC-FD8563C29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F14A4-D08F-6C07-E418-524DB315D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8BC43-A1D9-65F6-9D0D-A9A477F0F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59055-A4A8-71E8-4D2F-BC29F680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60495-FF47-A634-0FE5-2ED32A46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2A1FB-03CA-30DD-CB68-E5E69863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7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6A0-CECB-BF20-5EA5-BDF9F7E8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1582-2DE1-D589-6970-5DB11966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F052A-9604-58A4-6545-9449C80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3DEF6-CD72-9134-07F1-738608F0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56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47BF6-19C1-F9E2-F9DE-D5ACEE5D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2182C-702D-4F9A-1518-A53E7DA0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B75D-302E-AEF7-9273-6CF54898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21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AAA5-0A7D-5EF6-662E-096DCCF3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7389-568C-0118-9179-7C3B99A9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EC0E7-C190-EAAA-8569-CBEFCA0F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5F015-6D27-B3D5-6150-B08A0B96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6485B-BB22-2D69-D30D-00BC8B5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D9FD3-4AB1-4235-A3B9-4A23075C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06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E08A-675F-9340-3996-5202A511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BEFFA-49D5-ED6E-779D-49B2D281D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3B9C9-9210-1238-6C75-E0F21EE6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17B46-2228-431B-41B8-11E32349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6F6BE-2575-E7B7-E364-2DE18970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6BE1-B127-B7DF-32A2-5B88B270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7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6BBA9-91C6-4BD9-02D5-A491C106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76EBA-D4CB-FD37-E02A-E3360785C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D7A7A-5397-07B8-7279-0AA125D51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A2E4B-3005-4D62-9574-10331820E5F0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3B1E-2DBC-DA5F-6E0A-0E2B1582F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98CA-DD95-1D9B-8003-55078387A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76229-F7D8-437F-8234-3EBED51D05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Why dogs make the best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0D9ED-5AB3-D303-2362-7A5089B2F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Hannah Ellicott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fikk 36" descr="Dog">
            <a:extLst>
              <a:ext uri="{FF2B5EF4-FFF2-40B4-BE49-F238E27FC236}">
                <a16:creationId xmlns:a16="http://schemas.microsoft.com/office/drawing/2014/main" id="{F2045DB1-9197-59C5-693A-A1E8F313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612" y="966351"/>
            <a:ext cx="5085580" cy="103433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Bloaters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A6AB8-B114-7DFB-B88B-6DA3A29E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6985" y="916843"/>
            <a:ext cx="2881642" cy="14315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Many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Long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Primitive types</a:t>
            </a: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3ACD90-BC59-F02E-E909-F020B842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0479" y="5612715"/>
            <a:ext cx="22098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D20DC-3BD1-FC1B-0BD6-4CDE698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" y="3051143"/>
            <a:ext cx="6342990" cy="2824168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6F114-494C-C2BD-EC20-C40DC027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699" y="2603862"/>
            <a:ext cx="6034247" cy="364259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9F3F95-6F8F-173A-CAD3-A50E37540F2C}"/>
              </a:ext>
            </a:extLst>
          </p:cNvPr>
          <p:cNvCxnSpPr>
            <a:cxnSpLocks/>
          </p:cNvCxnSpPr>
          <p:nvPr/>
        </p:nvCxnSpPr>
        <p:spPr>
          <a:xfrm flipV="1">
            <a:off x="2169588" y="3712878"/>
            <a:ext cx="3768111" cy="761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6129E-04DA-D26B-21FD-BCFBADE8ABCD}"/>
              </a:ext>
            </a:extLst>
          </p:cNvPr>
          <p:cNvCxnSpPr>
            <a:cxnSpLocks/>
          </p:cNvCxnSpPr>
          <p:nvPr/>
        </p:nvCxnSpPr>
        <p:spPr>
          <a:xfrm flipV="1">
            <a:off x="1443612" y="4160159"/>
            <a:ext cx="4494087" cy="108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1566C4-D48C-4DBB-CEF9-AD599A3F6DF1}"/>
              </a:ext>
            </a:extLst>
          </p:cNvPr>
          <p:cNvCxnSpPr>
            <a:cxnSpLocks/>
          </p:cNvCxnSpPr>
          <p:nvPr/>
        </p:nvCxnSpPr>
        <p:spPr>
          <a:xfrm flipV="1">
            <a:off x="1280160" y="3265272"/>
            <a:ext cx="4657539" cy="764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612" y="966351"/>
            <a:ext cx="5085580" cy="103433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Bloaters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A6AB8-B114-7DFB-B88B-6DA3A29E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6985" y="916843"/>
            <a:ext cx="2881642" cy="14315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Many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Long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Primitive types</a:t>
            </a: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3ACD90-BC59-F02E-E909-F020B842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0479" y="5612715"/>
            <a:ext cx="2209800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6F114-494C-C2BD-EC20-C40DC0273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634" y="105615"/>
            <a:ext cx="10620731" cy="645194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39178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613B64-9178-B0E4-3B6B-AA7C4483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52" y="4475145"/>
            <a:ext cx="5239205" cy="697369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4E7606-682F-9627-E0F1-8513607B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48" y="0"/>
            <a:ext cx="38600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1E20E-5CCF-C5ED-F731-0EA29A62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8" y="2312126"/>
            <a:ext cx="7406922" cy="166296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4591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3375349" cy="1574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Couplers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4D568-598E-7419-20F4-FBF8E2C21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2403835"/>
            <a:ext cx="5334931" cy="363522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 envy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Accessing internal fields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0DAE-17CE-5B96-E4D0-3B56AE9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35" y="1516721"/>
            <a:ext cx="5076825" cy="70485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7B0A3-1B92-DBC9-CAB2-DEDE9260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60" y="2853965"/>
            <a:ext cx="5667375" cy="255270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2164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4BE0-B67D-9A93-D2B4-C552F65A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A422-22CF-31D1-65ED-B2FBE1B5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C6DC-2A33-6DD7-49E4-D61C642F1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90"/>
          <a:stretch/>
        </p:blipFill>
        <p:spPr>
          <a:xfrm>
            <a:off x="2225805" y="55774"/>
            <a:ext cx="7740390" cy="674645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6773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8B47028-B927-4237-A6A0-F5D94F8B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7C817-F86F-9841-6728-E5ABC3DE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24" y="2039791"/>
            <a:ext cx="5334930" cy="21499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233" y="1222264"/>
            <a:ext cx="385605" cy="385605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74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9" descr="A dog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80F8F8A9-F5CD-E779-5DAE-542FBE4D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r="2832" b="-6"/>
          <a:stretch/>
        </p:blipFill>
        <p:spPr>
          <a:xfrm>
            <a:off x="9067622" y="-4095"/>
            <a:ext cx="2379301" cy="1704729"/>
          </a:xfrm>
          <a:custGeom>
            <a:avLst/>
            <a:gdLst/>
            <a:ahLst/>
            <a:cxnLst/>
            <a:rect l="l" t="t" r="r" b="b"/>
            <a:pathLst>
              <a:path w="2379301" h="1704729">
                <a:moveTo>
                  <a:pt x="118544" y="0"/>
                </a:moveTo>
                <a:lnTo>
                  <a:pt x="2260757" y="0"/>
                </a:lnTo>
                <a:lnTo>
                  <a:pt x="2285812" y="52013"/>
                </a:lnTo>
                <a:cubicBezTo>
                  <a:pt x="2346012" y="194340"/>
                  <a:pt x="2379301" y="350822"/>
                  <a:pt x="2379301" y="515079"/>
                </a:cubicBezTo>
                <a:cubicBezTo>
                  <a:pt x="2379301" y="1172105"/>
                  <a:pt x="1846677" y="1704729"/>
                  <a:pt x="1189650" y="1704729"/>
                </a:cubicBezTo>
                <a:cubicBezTo>
                  <a:pt x="532624" y="1704729"/>
                  <a:pt x="0" y="1172105"/>
                  <a:pt x="0" y="515079"/>
                </a:cubicBezTo>
                <a:cubicBezTo>
                  <a:pt x="0" y="350822"/>
                  <a:pt x="33289" y="194340"/>
                  <a:pt x="93489" y="52013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54677" y="783838"/>
            <a:ext cx="756196" cy="31844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dog standing on a stone ledge with a stick in its mouth&#10;&#10;Description automatically generated with low confidence">
            <a:extLst>
              <a:ext uri="{FF2B5EF4-FFF2-40B4-BE49-F238E27FC236}">
                <a16:creationId xmlns:a16="http://schemas.microsoft.com/office/drawing/2014/main" id="{BAAD97F9-2F5F-0BD2-5F5D-9D6DD3E8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9289"/>
          <a:stretch/>
        </p:blipFill>
        <p:spPr>
          <a:xfrm>
            <a:off x="9952384" y="1760434"/>
            <a:ext cx="2239616" cy="2708616"/>
          </a:xfrm>
          <a:custGeom>
            <a:avLst/>
            <a:gdLst/>
            <a:ahLst/>
            <a:cxnLst/>
            <a:rect l="l" t="t" r="r" b="b"/>
            <a:pathLst>
              <a:path w="2085425" h="2522136">
                <a:moveTo>
                  <a:pt x="1261068" y="0"/>
                </a:moveTo>
                <a:cubicBezTo>
                  <a:pt x="1565773" y="0"/>
                  <a:pt x="1845238" y="108068"/>
                  <a:pt x="2063225" y="287967"/>
                </a:cubicBezTo>
                <a:lnTo>
                  <a:pt x="2085425" y="308144"/>
                </a:lnTo>
                <a:lnTo>
                  <a:pt x="2085425" y="2213992"/>
                </a:lnTo>
                <a:lnTo>
                  <a:pt x="2063225" y="2234170"/>
                </a:lnTo>
                <a:cubicBezTo>
                  <a:pt x="1845238" y="2414068"/>
                  <a:pt x="1565773" y="2522136"/>
                  <a:pt x="1261068" y="2522136"/>
                </a:cubicBezTo>
                <a:cubicBezTo>
                  <a:pt x="564599" y="2522136"/>
                  <a:pt x="0" y="1957537"/>
                  <a:pt x="0" y="1261068"/>
                </a:cubicBezTo>
                <a:cubicBezTo>
                  <a:pt x="0" y="564599"/>
                  <a:pt x="564599" y="0"/>
                  <a:pt x="1261068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AC168-2B6C-E17A-5CE5-4BAD582E2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9" r="3" b="3"/>
          <a:stretch/>
        </p:blipFill>
        <p:spPr>
          <a:xfrm>
            <a:off x="9170976" y="4749556"/>
            <a:ext cx="3021024" cy="2108444"/>
          </a:xfrm>
          <a:custGeom>
            <a:avLst/>
            <a:gdLst/>
            <a:ahLst/>
            <a:cxnLst/>
            <a:rect l="l" t="t" r="r" b="b"/>
            <a:pathLst>
              <a:path w="3021024" h="2108444">
                <a:moveTo>
                  <a:pt x="1655192" y="0"/>
                </a:moveTo>
                <a:cubicBezTo>
                  <a:pt x="2169394" y="0"/>
                  <a:pt x="2628833" y="234475"/>
                  <a:pt x="2932420" y="602338"/>
                </a:cubicBezTo>
                <a:lnTo>
                  <a:pt x="3021024" y="720827"/>
                </a:lnTo>
                <a:lnTo>
                  <a:pt x="3021024" y="2108444"/>
                </a:lnTo>
                <a:lnTo>
                  <a:pt x="64399" y="2108444"/>
                </a:lnTo>
                <a:lnTo>
                  <a:pt x="33628" y="1988773"/>
                </a:lnTo>
                <a:cubicBezTo>
                  <a:pt x="11579" y="1881024"/>
                  <a:pt x="0" y="1769461"/>
                  <a:pt x="0" y="1655194"/>
                </a:cubicBezTo>
                <a:cubicBezTo>
                  <a:pt x="0" y="741057"/>
                  <a:pt x="741056" y="0"/>
                  <a:pt x="1655192" y="0"/>
                </a:cubicBezTo>
                <a:close/>
              </a:path>
            </a:pathLst>
          </a:custGeom>
        </p:spPr>
      </p:pic>
      <p:pic>
        <p:nvPicPr>
          <p:cNvPr id="4" name="Content Placeholder 3" descr="A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73B00E5-3714-CA4F-6DEB-6D1EC858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6297" r="2" b="27454"/>
          <a:stretch/>
        </p:blipFill>
        <p:spPr>
          <a:xfrm>
            <a:off x="6172634" y="2105827"/>
            <a:ext cx="3468770" cy="346877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84DB80F-D629-4A24-AE0B-F583086D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51946">
            <a:off x="6691190" y="583213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477919 w 1780023"/>
              <a:gd name="connsiteY10" fmla="*/ 21437 h 1237913"/>
              <a:gd name="connsiteX11" fmla="*/ 509236 w 1780023"/>
              <a:gd name="connsiteY11" fmla="*/ 84182 h 1237913"/>
              <a:gd name="connsiteX12" fmla="*/ 445829 w 1780023"/>
              <a:gd name="connsiteY12" fmla="*/ 139871 h 1237913"/>
              <a:gd name="connsiteX13" fmla="*/ 437447 w 1780023"/>
              <a:gd name="connsiteY13" fmla="*/ 139395 h 1237913"/>
              <a:gd name="connsiteX14" fmla="*/ 73211 w 1780023"/>
              <a:gd name="connsiteY14" fmla="*/ 137204 h 1237913"/>
              <a:gd name="connsiteX15" fmla="*/ 749 w 1780023"/>
              <a:gd name="connsiteY15" fmla="*/ 84082 h 1237913"/>
              <a:gd name="connsiteX16" fmla="*/ 53871 w 1780023"/>
              <a:gd name="connsiteY16" fmla="*/ 11621 h 1237913"/>
              <a:gd name="connsiteX17" fmla="*/ 58352 w 1780023"/>
              <a:gd name="connsiteY17" fmla="*/ 11093 h 1237913"/>
              <a:gd name="connsiteX18" fmla="*/ 454020 w 1780023"/>
              <a:gd name="connsiteY18" fmla="*/ 13474 h 1237913"/>
              <a:gd name="connsiteX19" fmla="*/ 477919 w 1780023"/>
              <a:gd name="connsiteY19" fmla="*/ 21437 h 1237913"/>
              <a:gd name="connsiteX20" fmla="*/ 957797 w 1780023"/>
              <a:gd name="connsiteY20" fmla="*/ 167970 h 1237913"/>
              <a:gd name="connsiteX21" fmla="*/ 1286982 w 1780023"/>
              <a:gd name="connsiteY21" fmla="*/ 387616 h 1237913"/>
              <a:gd name="connsiteX22" fmla="*/ 1293725 w 1780023"/>
              <a:gd name="connsiteY22" fmla="*/ 477075 h 1237913"/>
              <a:gd name="connsiteX23" fmla="*/ 1245453 w 1780023"/>
              <a:gd name="connsiteY23" fmla="*/ 499154 h 1237913"/>
              <a:gd name="connsiteX24" fmla="*/ 1245167 w 1780023"/>
              <a:gd name="connsiteY24" fmla="*/ 499154 h 1237913"/>
              <a:gd name="connsiteX25" fmla="*/ 1203638 w 1780023"/>
              <a:gd name="connsiteY25" fmla="*/ 484104 h 1237913"/>
              <a:gd name="connsiteX26" fmla="*/ 900647 w 1780023"/>
              <a:gd name="connsiteY26" fmla="*/ 281508 h 1237913"/>
              <a:gd name="connsiteX27" fmla="*/ 872454 w 1780023"/>
              <a:gd name="connsiteY27" fmla="*/ 196164 h 1237913"/>
              <a:gd name="connsiteX28" fmla="*/ 957797 w 1780023"/>
              <a:gd name="connsiteY28" fmla="*/ 167970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6DAB5F-1A95-4E9C-9BB9-05A2FECB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2910" y="6538912"/>
            <a:ext cx="1484156" cy="319088"/>
          </a:xfrm>
          <a:custGeom>
            <a:avLst/>
            <a:gdLst>
              <a:gd name="connsiteX0" fmla="*/ 742077 w 1484156"/>
              <a:gd name="connsiteY0" fmla="*/ 0 h 319088"/>
              <a:gd name="connsiteX1" fmla="*/ 1384409 w 1484156"/>
              <a:gd name="connsiteY1" fmla="*/ 224336 h 319088"/>
              <a:gd name="connsiteX2" fmla="*/ 1484156 w 1484156"/>
              <a:gd name="connsiteY2" fmla="*/ 319088 h 319088"/>
              <a:gd name="connsiteX3" fmla="*/ 0 w 1484156"/>
              <a:gd name="connsiteY3" fmla="*/ 319088 h 319088"/>
              <a:gd name="connsiteX4" fmla="*/ 99747 w 1484156"/>
              <a:gd name="connsiteY4" fmla="*/ 224336 h 319088"/>
              <a:gd name="connsiteX5" fmla="*/ 742077 w 1484156"/>
              <a:gd name="connsiteY5" fmla="*/ 0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156" h="319088">
                <a:moveTo>
                  <a:pt x="742077" y="0"/>
                </a:moveTo>
                <a:cubicBezTo>
                  <a:pt x="986072" y="0"/>
                  <a:pt x="1209855" y="84189"/>
                  <a:pt x="1384409" y="224336"/>
                </a:cubicBezTo>
                <a:lnTo>
                  <a:pt x="1484156" y="319088"/>
                </a:lnTo>
                <a:lnTo>
                  <a:pt x="0" y="319088"/>
                </a:lnTo>
                <a:lnTo>
                  <a:pt x="99747" y="224336"/>
                </a:lnTo>
                <a:cubicBezTo>
                  <a:pt x="274301" y="84189"/>
                  <a:pt x="498083" y="0"/>
                  <a:pt x="7420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7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A3454-292A-846C-B978-85219249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51" name="Freeform: Shape 4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C806-8655-C1BD-28DE-E44858630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861" y="820880"/>
            <a:ext cx="4619938" cy="2668947"/>
          </a:xfrm>
          <a:custGeom>
            <a:avLst/>
            <a:gdLst>
              <a:gd name="connsiteX0" fmla="*/ 0 w 4619938"/>
              <a:gd name="connsiteY0" fmla="*/ 0 h 2668947"/>
              <a:gd name="connsiteX1" fmla="*/ 669891 w 4619938"/>
              <a:gd name="connsiteY1" fmla="*/ 0 h 2668947"/>
              <a:gd name="connsiteX2" fmla="*/ 1293583 w 4619938"/>
              <a:gd name="connsiteY2" fmla="*/ 0 h 2668947"/>
              <a:gd name="connsiteX3" fmla="*/ 1732477 w 4619938"/>
              <a:gd name="connsiteY3" fmla="*/ 0 h 2668947"/>
              <a:gd name="connsiteX4" fmla="*/ 2402368 w 4619938"/>
              <a:gd name="connsiteY4" fmla="*/ 0 h 2668947"/>
              <a:gd name="connsiteX5" fmla="*/ 2979860 w 4619938"/>
              <a:gd name="connsiteY5" fmla="*/ 0 h 2668947"/>
              <a:gd name="connsiteX6" fmla="*/ 3511153 w 4619938"/>
              <a:gd name="connsiteY6" fmla="*/ 0 h 2668947"/>
              <a:gd name="connsiteX7" fmla="*/ 4619938 w 4619938"/>
              <a:gd name="connsiteY7" fmla="*/ 0 h 2668947"/>
              <a:gd name="connsiteX8" fmla="*/ 4619938 w 4619938"/>
              <a:gd name="connsiteY8" fmla="*/ 453721 h 2668947"/>
              <a:gd name="connsiteX9" fmla="*/ 4619938 w 4619938"/>
              <a:gd name="connsiteY9" fmla="*/ 1040889 h 2668947"/>
              <a:gd name="connsiteX10" fmla="*/ 4619938 w 4619938"/>
              <a:gd name="connsiteY10" fmla="*/ 1601368 h 2668947"/>
              <a:gd name="connsiteX11" fmla="*/ 4619938 w 4619938"/>
              <a:gd name="connsiteY11" fmla="*/ 2161847 h 2668947"/>
              <a:gd name="connsiteX12" fmla="*/ 4619938 w 4619938"/>
              <a:gd name="connsiteY12" fmla="*/ 2668947 h 2668947"/>
              <a:gd name="connsiteX13" fmla="*/ 3950047 w 4619938"/>
              <a:gd name="connsiteY13" fmla="*/ 2668947 h 2668947"/>
              <a:gd name="connsiteX14" fmla="*/ 3511153 w 4619938"/>
              <a:gd name="connsiteY14" fmla="*/ 2668947 h 2668947"/>
              <a:gd name="connsiteX15" fmla="*/ 2887461 w 4619938"/>
              <a:gd name="connsiteY15" fmla="*/ 2668947 h 2668947"/>
              <a:gd name="connsiteX16" fmla="*/ 2448567 w 4619938"/>
              <a:gd name="connsiteY16" fmla="*/ 2668947 h 2668947"/>
              <a:gd name="connsiteX17" fmla="*/ 2009673 w 4619938"/>
              <a:gd name="connsiteY17" fmla="*/ 2668947 h 2668947"/>
              <a:gd name="connsiteX18" fmla="*/ 1570779 w 4619938"/>
              <a:gd name="connsiteY18" fmla="*/ 2668947 h 2668947"/>
              <a:gd name="connsiteX19" fmla="*/ 1039486 w 4619938"/>
              <a:gd name="connsiteY19" fmla="*/ 2668947 h 2668947"/>
              <a:gd name="connsiteX20" fmla="*/ 0 w 4619938"/>
              <a:gd name="connsiteY20" fmla="*/ 2668947 h 2668947"/>
              <a:gd name="connsiteX21" fmla="*/ 0 w 4619938"/>
              <a:gd name="connsiteY21" fmla="*/ 2135158 h 2668947"/>
              <a:gd name="connsiteX22" fmla="*/ 0 w 4619938"/>
              <a:gd name="connsiteY22" fmla="*/ 1654747 h 2668947"/>
              <a:gd name="connsiteX23" fmla="*/ 0 w 4619938"/>
              <a:gd name="connsiteY23" fmla="*/ 1147647 h 2668947"/>
              <a:gd name="connsiteX24" fmla="*/ 0 w 4619938"/>
              <a:gd name="connsiteY24" fmla="*/ 613858 h 2668947"/>
              <a:gd name="connsiteX25" fmla="*/ 0 w 4619938"/>
              <a:gd name="connsiteY25" fmla="*/ 0 h 26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19938" h="2668947" fill="none" extrusionOk="0">
                <a:moveTo>
                  <a:pt x="0" y="0"/>
                </a:moveTo>
                <a:cubicBezTo>
                  <a:pt x="304806" y="-44870"/>
                  <a:pt x="411505" y="60190"/>
                  <a:pt x="669891" y="0"/>
                </a:cubicBezTo>
                <a:cubicBezTo>
                  <a:pt x="928277" y="-60190"/>
                  <a:pt x="1095852" y="34905"/>
                  <a:pt x="1293583" y="0"/>
                </a:cubicBezTo>
                <a:cubicBezTo>
                  <a:pt x="1491314" y="-34905"/>
                  <a:pt x="1554487" y="18599"/>
                  <a:pt x="1732477" y="0"/>
                </a:cubicBezTo>
                <a:cubicBezTo>
                  <a:pt x="1910467" y="-18599"/>
                  <a:pt x="2158318" y="974"/>
                  <a:pt x="2402368" y="0"/>
                </a:cubicBezTo>
                <a:cubicBezTo>
                  <a:pt x="2646418" y="-974"/>
                  <a:pt x="2834391" y="37033"/>
                  <a:pt x="2979860" y="0"/>
                </a:cubicBezTo>
                <a:cubicBezTo>
                  <a:pt x="3125329" y="-37033"/>
                  <a:pt x="3367600" y="48562"/>
                  <a:pt x="3511153" y="0"/>
                </a:cubicBezTo>
                <a:cubicBezTo>
                  <a:pt x="3654706" y="-48562"/>
                  <a:pt x="4273369" y="54835"/>
                  <a:pt x="4619938" y="0"/>
                </a:cubicBezTo>
                <a:cubicBezTo>
                  <a:pt x="4648329" y="115932"/>
                  <a:pt x="4612334" y="362251"/>
                  <a:pt x="4619938" y="453721"/>
                </a:cubicBezTo>
                <a:cubicBezTo>
                  <a:pt x="4627542" y="545191"/>
                  <a:pt x="4598562" y="869172"/>
                  <a:pt x="4619938" y="1040889"/>
                </a:cubicBezTo>
                <a:cubicBezTo>
                  <a:pt x="4641314" y="1212606"/>
                  <a:pt x="4590541" y="1426310"/>
                  <a:pt x="4619938" y="1601368"/>
                </a:cubicBezTo>
                <a:cubicBezTo>
                  <a:pt x="4649335" y="1776426"/>
                  <a:pt x="4570849" y="2018568"/>
                  <a:pt x="4619938" y="2161847"/>
                </a:cubicBezTo>
                <a:cubicBezTo>
                  <a:pt x="4669027" y="2305126"/>
                  <a:pt x="4565524" y="2515839"/>
                  <a:pt x="4619938" y="2668947"/>
                </a:cubicBezTo>
                <a:cubicBezTo>
                  <a:pt x="4358429" y="2689273"/>
                  <a:pt x="4256808" y="2591016"/>
                  <a:pt x="3950047" y="2668947"/>
                </a:cubicBezTo>
                <a:cubicBezTo>
                  <a:pt x="3643286" y="2746878"/>
                  <a:pt x="3626242" y="2663076"/>
                  <a:pt x="3511153" y="2668947"/>
                </a:cubicBezTo>
                <a:cubicBezTo>
                  <a:pt x="3396064" y="2674818"/>
                  <a:pt x="3027852" y="2634518"/>
                  <a:pt x="2887461" y="2668947"/>
                </a:cubicBezTo>
                <a:cubicBezTo>
                  <a:pt x="2747070" y="2703376"/>
                  <a:pt x="2551211" y="2643392"/>
                  <a:pt x="2448567" y="2668947"/>
                </a:cubicBezTo>
                <a:cubicBezTo>
                  <a:pt x="2345923" y="2694502"/>
                  <a:pt x="2202830" y="2647890"/>
                  <a:pt x="2009673" y="2668947"/>
                </a:cubicBezTo>
                <a:cubicBezTo>
                  <a:pt x="1816516" y="2690004"/>
                  <a:pt x="1789765" y="2664049"/>
                  <a:pt x="1570779" y="2668947"/>
                </a:cubicBezTo>
                <a:cubicBezTo>
                  <a:pt x="1351793" y="2673845"/>
                  <a:pt x="1176847" y="2607087"/>
                  <a:pt x="1039486" y="2668947"/>
                </a:cubicBezTo>
                <a:cubicBezTo>
                  <a:pt x="902125" y="2730807"/>
                  <a:pt x="511992" y="2645159"/>
                  <a:pt x="0" y="2668947"/>
                </a:cubicBezTo>
                <a:cubicBezTo>
                  <a:pt x="-2375" y="2533553"/>
                  <a:pt x="24611" y="2280738"/>
                  <a:pt x="0" y="2135158"/>
                </a:cubicBezTo>
                <a:cubicBezTo>
                  <a:pt x="-24611" y="1989578"/>
                  <a:pt x="47073" y="1792192"/>
                  <a:pt x="0" y="1654747"/>
                </a:cubicBezTo>
                <a:cubicBezTo>
                  <a:pt x="-47073" y="1517302"/>
                  <a:pt x="21373" y="1323607"/>
                  <a:pt x="0" y="1147647"/>
                </a:cubicBezTo>
                <a:cubicBezTo>
                  <a:pt x="-21373" y="971687"/>
                  <a:pt x="52036" y="825018"/>
                  <a:pt x="0" y="613858"/>
                </a:cubicBezTo>
                <a:cubicBezTo>
                  <a:pt x="-52036" y="402698"/>
                  <a:pt x="860" y="215781"/>
                  <a:pt x="0" y="0"/>
                </a:cubicBezTo>
                <a:close/>
              </a:path>
              <a:path w="4619938" h="2668947" stroke="0" extrusionOk="0">
                <a:moveTo>
                  <a:pt x="0" y="0"/>
                </a:moveTo>
                <a:cubicBezTo>
                  <a:pt x="331387" y="-33594"/>
                  <a:pt x="472949" y="51376"/>
                  <a:pt x="669891" y="0"/>
                </a:cubicBezTo>
                <a:cubicBezTo>
                  <a:pt x="866833" y="-51376"/>
                  <a:pt x="975959" y="32224"/>
                  <a:pt x="1247383" y="0"/>
                </a:cubicBezTo>
                <a:cubicBezTo>
                  <a:pt x="1518807" y="-32224"/>
                  <a:pt x="1495376" y="389"/>
                  <a:pt x="1732477" y="0"/>
                </a:cubicBezTo>
                <a:cubicBezTo>
                  <a:pt x="1969578" y="-389"/>
                  <a:pt x="2143819" y="61444"/>
                  <a:pt x="2309969" y="0"/>
                </a:cubicBezTo>
                <a:cubicBezTo>
                  <a:pt x="2476119" y="-61444"/>
                  <a:pt x="2764617" y="28191"/>
                  <a:pt x="2979860" y="0"/>
                </a:cubicBezTo>
                <a:cubicBezTo>
                  <a:pt x="3195103" y="-28191"/>
                  <a:pt x="3288008" y="29348"/>
                  <a:pt x="3464954" y="0"/>
                </a:cubicBezTo>
                <a:cubicBezTo>
                  <a:pt x="3641900" y="-29348"/>
                  <a:pt x="3732614" y="15615"/>
                  <a:pt x="3903848" y="0"/>
                </a:cubicBezTo>
                <a:cubicBezTo>
                  <a:pt x="4075082" y="-15615"/>
                  <a:pt x="4270267" y="27636"/>
                  <a:pt x="4619938" y="0"/>
                </a:cubicBezTo>
                <a:cubicBezTo>
                  <a:pt x="4670816" y="160025"/>
                  <a:pt x="4601657" y="273482"/>
                  <a:pt x="4619938" y="533789"/>
                </a:cubicBezTo>
                <a:cubicBezTo>
                  <a:pt x="4638219" y="794096"/>
                  <a:pt x="4569344" y="926619"/>
                  <a:pt x="4619938" y="1094268"/>
                </a:cubicBezTo>
                <a:cubicBezTo>
                  <a:pt x="4670532" y="1261917"/>
                  <a:pt x="4601294" y="1447059"/>
                  <a:pt x="4619938" y="1601368"/>
                </a:cubicBezTo>
                <a:cubicBezTo>
                  <a:pt x="4638582" y="1755677"/>
                  <a:pt x="4562280" y="1956466"/>
                  <a:pt x="4619938" y="2108468"/>
                </a:cubicBezTo>
                <a:cubicBezTo>
                  <a:pt x="4677596" y="2260470"/>
                  <a:pt x="4589544" y="2470748"/>
                  <a:pt x="4619938" y="2668947"/>
                </a:cubicBezTo>
                <a:cubicBezTo>
                  <a:pt x="4507092" y="2682124"/>
                  <a:pt x="4302253" y="2658897"/>
                  <a:pt x="4088645" y="2668947"/>
                </a:cubicBezTo>
                <a:cubicBezTo>
                  <a:pt x="3875037" y="2678997"/>
                  <a:pt x="3619093" y="2608945"/>
                  <a:pt x="3464954" y="2668947"/>
                </a:cubicBezTo>
                <a:cubicBezTo>
                  <a:pt x="3310815" y="2728949"/>
                  <a:pt x="3019005" y="2630200"/>
                  <a:pt x="2795062" y="2668947"/>
                </a:cubicBezTo>
                <a:cubicBezTo>
                  <a:pt x="2571119" y="2707694"/>
                  <a:pt x="2313734" y="2595846"/>
                  <a:pt x="2171371" y="2668947"/>
                </a:cubicBezTo>
                <a:cubicBezTo>
                  <a:pt x="2029008" y="2742048"/>
                  <a:pt x="1752723" y="2628524"/>
                  <a:pt x="1593879" y="2668947"/>
                </a:cubicBezTo>
                <a:cubicBezTo>
                  <a:pt x="1435035" y="2709370"/>
                  <a:pt x="1306091" y="2617394"/>
                  <a:pt x="1154985" y="2668947"/>
                </a:cubicBezTo>
                <a:cubicBezTo>
                  <a:pt x="1003879" y="2720500"/>
                  <a:pt x="809114" y="2644061"/>
                  <a:pt x="577492" y="2668947"/>
                </a:cubicBezTo>
                <a:cubicBezTo>
                  <a:pt x="345870" y="2693833"/>
                  <a:pt x="274139" y="2614240"/>
                  <a:pt x="0" y="2668947"/>
                </a:cubicBezTo>
                <a:cubicBezTo>
                  <a:pt x="-44369" y="2388245"/>
                  <a:pt x="49843" y="2276632"/>
                  <a:pt x="0" y="2081779"/>
                </a:cubicBezTo>
                <a:cubicBezTo>
                  <a:pt x="-49843" y="1886926"/>
                  <a:pt x="2934" y="1714716"/>
                  <a:pt x="0" y="1601368"/>
                </a:cubicBezTo>
                <a:cubicBezTo>
                  <a:pt x="-2934" y="1488020"/>
                  <a:pt x="65515" y="1232013"/>
                  <a:pt x="0" y="1040889"/>
                </a:cubicBezTo>
                <a:cubicBezTo>
                  <a:pt x="-65515" y="849765"/>
                  <a:pt x="36538" y="24843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98176570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en-GB" dirty="0"/>
              <a:t>How are dogs and programming connected?</a:t>
            </a:r>
          </a:p>
          <a:p>
            <a:r>
              <a:rPr lang="en-GB" dirty="0"/>
              <a:t>Code Smells</a:t>
            </a:r>
          </a:p>
          <a:p>
            <a:pPr lvl="1"/>
            <a:r>
              <a:rPr lang="en-GB" dirty="0" err="1"/>
              <a:t>Dispensables</a:t>
            </a:r>
            <a:endParaRPr lang="en-GB" dirty="0"/>
          </a:p>
          <a:p>
            <a:pPr lvl="1"/>
            <a:r>
              <a:rPr lang="en-GB" dirty="0"/>
              <a:t>Bloaters</a:t>
            </a:r>
          </a:p>
          <a:p>
            <a:pPr lvl="1"/>
            <a:r>
              <a:rPr lang="en-GB" dirty="0"/>
              <a:t>Couplers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E2FDE05A-D26D-1ABD-47C1-F9DE98EE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7937" y="85232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0FD6-4D35-C369-670C-42173ABB0E42}"/>
              </a:ext>
            </a:extLst>
          </p:cNvPr>
          <p:cNvSpPr txBox="1"/>
          <p:nvPr/>
        </p:nvSpPr>
        <p:spPr>
          <a:xfrm>
            <a:off x="5830621" y="161349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mins</a:t>
            </a:r>
          </a:p>
        </p:txBody>
      </p:sp>
      <p:pic>
        <p:nvPicPr>
          <p:cNvPr id="11" name="Graphic 10" descr="Stopwatch with solid fill">
            <a:extLst>
              <a:ext uri="{FF2B5EF4-FFF2-40B4-BE49-F238E27FC236}">
                <a16:creationId xmlns:a16="http://schemas.microsoft.com/office/drawing/2014/main" id="{27F5F351-C770-5DD5-E992-A00BDA89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937" y="411399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2D2558-8459-3D04-5870-6E4A08D4B096}"/>
              </a:ext>
            </a:extLst>
          </p:cNvPr>
          <p:cNvSpPr txBox="1"/>
          <p:nvPr/>
        </p:nvSpPr>
        <p:spPr>
          <a:xfrm>
            <a:off x="5868329" y="487517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mins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66DFCC-9DDC-BE67-2B5E-0DB6E535C77F}"/>
              </a:ext>
            </a:extLst>
          </p:cNvPr>
          <p:cNvSpPr txBox="1">
            <a:spLocks/>
          </p:cNvSpPr>
          <p:nvPr/>
        </p:nvSpPr>
        <p:spPr>
          <a:xfrm>
            <a:off x="6732337" y="4071575"/>
            <a:ext cx="4619938" cy="1300001"/>
          </a:xfrm>
          <a:custGeom>
            <a:avLst/>
            <a:gdLst>
              <a:gd name="connsiteX0" fmla="*/ 0 w 4619938"/>
              <a:gd name="connsiteY0" fmla="*/ 0 h 1300001"/>
              <a:gd name="connsiteX1" fmla="*/ 623692 w 4619938"/>
              <a:gd name="connsiteY1" fmla="*/ 0 h 1300001"/>
              <a:gd name="connsiteX2" fmla="*/ 1108785 w 4619938"/>
              <a:gd name="connsiteY2" fmla="*/ 0 h 1300001"/>
              <a:gd name="connsiteX3" fmla="*/ 1640078 w 4619938"/>
              <a:gd name="connsiteY3" fmla="*/ 0 h 1300001"/>
              <a:gd name="connsiteX4" fmla="*/ 2217570 w 4619938"/>
              <a:gd name="connsiteY4" fmla="*/ 0 h 1300001"/>
              <a:gd name="connsiteX5" fmla="*/ 2656464 w 4619938"/>
              <a:gd name="connsiteY5" fmla="*/ 0 h 1300001"/>
              <a:gd name="connsiteX6" fmla="*/ 3233957 w 4619938"/>
              <a:gd name="connsiteY6" fmla="*/ 0 h 1300001"/>
              <a:gd name="connsiteX7" fmla="*/ 3672851 w 4619938"/>
              <a:gd name="connsiteY7" fmla="*/ 0 h 1300001"/>
              <a:gd name="connsiteX8" fmla="*/ 4619938 w 4619938"/>
              <a:gd name="connsiteY8" fmla="*/ 0 h 1300001"/>
              <a:gd name="connsiteX9" fmla="*/ 4619938 w 4619938"/>
              <a:gd name="connsiteY9" fmla="*/ 420334 h 1300001"/>
              <a:gd name="connsiteX10" fmla="*/ 4619938 w 4619938"/>
              <a:gd name="connsiteY10" fmla="*/ 853667 h 1300001"/>
              <a:gd name="connsiteX11" fmla="*/ 4619938 w 4619938"/>
              <a:gd name="connsiteY11" fmla="*/ 1300001 h 1300001"/>
              <a:gd name="connsiteX12" fmla="*/ 3950047 w 4619938"/>
              <a:gd name="connsiteY12" fmla="*/ 1300001 h 1300001"/>
              <a:gd name="connsiteX13" fmla="*/ 3511153 w 4619938"/>
              <a:gd name="connsiteY13" fmla="*/ 1300001 h 1300001"/>
              <a:gd name="connsiteX14" fmla="*/ 3026059 w 4619938"/>
              <a:gd name="connsiteY14" fmla="*/ 1300001 h 1300001"/>
              <a:gd name="connsiteX15" fmla="*/ 2402368 w 4619938"/>
              <a:gd name="connsiteY15" fmla="*/ 1300001 h 1300001"/>
              <a:gd name="connsiteX16" fmla="*/ 1871075 w 4619938"/>
              <a:gd name="connsiteY16" fmla="*/ 1300001 h 1300001"/>
              <a:gd name="connsiteX17" fmla="*/ 1339782 w 4619938"/>
              <a:gd name="connsiteY17" fmla="*/ 1300001 h 1300001"/>
              <a:gd name="connsiteX18" fmla="*/ 762290 w 4619938"/>
              <a:gd name="connsiteY18" fmla="*/ 1300001 h 1300001"/>
              <a:gd name="connsiteX19" fmla="*/ 0 w 4619938"/>
              <a:gd name="connsiteY19" fmla="*/ 1300001 h 1300001"/>
              <a:gd name="connsiteX20" fmla="*/ 0 w 4619938"/>
              <a:gd name="connsiteY20" fmla="*/ 892667 h 1300001"/>
              <a:gd name="connsiteX21" fmla="*/ 0 w 4619938"/>
              <a:gd name="connsiteY21" fmla="*/ 459334 h 1300001"/>
              <a:gd name="connsiteX22" fmla="*/ 0 w 4619938"/>
              <a:gd name="connsiteY22" fmla="*/ 0 h 13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19938" h="1300001" fill="none" extrusionOk="0">
                <a:moveTo>
                  <a:pt x="0" y="0"/>
                </a:moveTo>
                <a:cubicBezTo>
                  <a:pt x="234904" y="-34570"/>
                  <a:pt x="334783" y="53543"/>
                  <a:pt x="623692" y="0"/>
                </a:cubicBezTo>
                <a:cubicBezTo>
                  <a:pt x="912601" y="-53543"/>
                  <a:pt x="931052" y="14231"/>
                  <a:pt x="1108785" y="0"/>
                </a:cubicBezTo>
                <a:cubicBezTo>
                  <a:pt x="1286518" y="-14231"/>
                  <a:pt x="1505253" y="39737"/>
                  <a:pt x="1640078" y="0"/>
                </a:cubicBezTo>
                <a:cubicBezTo>
                  <a:pt x="1774903" y="-39737"/>
                  <a:pt x="2053114" y="43468"/>
                  <a:pt x="2217570" y="0"/>
                </a:cubicBezTo>
                <a:cubicBezTo>
                  <a:pt x="2382026" y="-43468"/>
                  <a:pt x="2489207" y="17833"/>
                  <a:pt x="2656464" y="0"/>
                </a:cubicBezTo>
                <a:cubicBezTo>
                  <a:pt x="2823721" y="-17833"/>
                  <a:pt x="2978460" y="65571"/>
                  <a:pt x="3233957" y="0"/>
                </a:cubicBezTo>
                <a:cubicBezTo>
                  <a:pt x="3489454" y="-65571"/>
                  <a:pt x="3516786" y="6184"/>
                  <a:pt x="3672851" y="0"/>
                </a:cubicBezTo>
                <a:cubicBezTo>
                  <a:pt x="3828916" y="-6184"/>
                  <a:pt x="4385943" y="95587"/>
                  <a:pt x="4619938" y="0"/>
                </a:cubicBezTo>
                <a:cubicBezTo>
                  <a:pt x="4669848" y="190469"/>
                  <a:pt x="4613451" y="307891"/>
                  <a:pt x="4619938" y="420334"/>
                </a:cubicBezTo>
                <a:cubicBezTo>
                  <a:pt x="4626425" y="532777"/>
                  <a:pt x="4619500" y="738326"/>
                  <a:pt x="4619938" y="853667"/>
                </a:cubicBezTo>
                <a:cubicBezTo>
                  <a:pt x="4620376" y="969008"/>
                  <a:pt x="4593986" y="1191628"/>
                  <a:pt x="4619938" y="1300001"/>
                </a:cubicBezTo>
                <a:cubicBezTo>
                  <a:pt x="4290053" y="1326118"/>
                  <a:pt x="4280974" y="1250893"/>
                  <a:pt x="3950047" y="1300001"/>
                </a:cubicBezTo>
                <a:cubicBezTo>
                  <a:pt x="3619120" y="1349109"/>
                  <a:pt x="3720345" y="1251687"/>
                  <a:pt x="3511153" y="1300001"/>
                </a:cubicBezTo>
                <a:cubicBezTo>
                  <a:pt x="3301961" y="1348315"/>
                  <a:pt x="3185934" y="1245997"/>
                  <a:pt x="3026059" y="1300001"/>
                </a:cubicBezTo>
                <a:cubicBezTo>
                  <a:pt x="2866184" y="1354005"/>
                  <a:pt x="2653547" y="1257260"/>
                  <a:pt x="2402368" y="1300001"/>
                </a:cubicBezTo>
                <a:cubicBezTo>
                  <a:pt x="2151189" y="1342742"/>
                  <a:pt x="2133413" y="1299915"/>
                  <a:pt x="1871075" y="1300001"/>
                </a:cubicBezTo>
                <a:cubicBezTo>
                  <a:pt x="1608737" y="1300087"/>
                  <a:pt x="1478371" y="1254026"/>
                  <a:pt x="1339782" y="1300001"/>
                </a:cubicBezTo>
                <a:cubicBezTo>
                  <a:pt x="1201193" y="1345976"/>
                  <a:pt x="923909" y="1297588"/>
                  <a:pt x="762290" y="1300001"/>
                </a:cubicBezTo>
                <a:cubicBezTo>
                  <a:pt x="600671" y="1302414"/>
                  <a:pt x="376317" y="1246446"/>
                  <a:pt x="0" y="1300001"/>
                </a:cubicBezTo>
                <a:cubicBezTo>
                  <a:pt x="-36389" y="1104207"/>
                  <a:pt x="40323" y="979699"/>
                  <a:pt x="0" y="892667"/>
                </a:cubicBezTo>
                <a:cubicBezTo>
                  <a:pt x="-40323" y="805635"/>
                  <a:pt x="44371" y="666834"/>
                  <a:pt x="0" y="459334"/>
                </a:cubicBezTo>
                <a:cubicBezTo>
                  <a:pt x="-44371" y="251834"/>
                  <a:pt x="2687" y="93089"/>
                  <a:pt x="0" y="0"/>
                </a:cubicBezTo>
                <a:close/>
              </a:path>
              <a:path w="4619938" h="1300001" stroke="0" extrusionOk="0">
                <a:moveTo>
                  <a:pt x="0" y="0"/>
                </a:moveTo>
                <a:cubicBezTo>
                  <a:pt x="179606" y="-32449"/>
                  <a:pt x="447470" y="34100"/>
                  <a:pt x="623692" y="0"/>
                </a:cubicBezTo>
                <a:cubicBezTo>
                  <a:pt x="799914" y="-34100"/>
                  <a:pt x="1116003" y="27290"/>
                  <a:pt x="1247383" y="0"/>
                </a:cubicBezTo>
                <a:cubicBezTo>
                  <a:pt x="1378763" y="-27290"/>
                  <a:pt x="1739165" y="36730"/>
                  <a:pt x="1917274" y="0"/>
                </a:cubicBezTo>
                <a:cubicBezTo>
                  <a:pt x="2095383" y="-36730"/>
                  <a:pt x="2237843" y="26182"/>
                  <a:pt x="2356168" y="0"/>
                </a:cubicBezTo>
                <a:cubicBezTo>
                  <a:pt x="2474493" y="-26182"/>
                  <a:pt x="2658147" y="28055"/>
                  <a:pt x="2795062" y="0"/>
                </a:cubicBezTo>
                <a:cubicBezTo>
                  <a:pt x="2931977" y="-28055"/>
                  <a:pt x="3272239" y="26893"/>
                  <a:pt x="3418754" y="0"/>
                </a:cubicBezTo>
                <a:cubicBezTo>
                  <a:pt x="3565269" y="-26893"/>
                  <a:pt x="3909374" y="13110"/>
                  <a:pt x="4088645" y="0"/>
                </a:cubicBezTo>
                <a:cubicBezTo>
                  <a:pt x="4267916" y="-13110"/>
                  <a:pt x="4452356" y="57971"/>
                  <a:pt x="4619938" y="0"/>
                </a:cubicBezTo>
                <a:cubicBezTo>
                  <a:pt x="4630130" y="155218"/>
                  <a:pt x="4602263" y="306684"/>
                  <a:pt x="4619938" y="433334"/>
                </a:cubicBezTo>
                <a:cubicBezTo>
                  <a:pt x="4637613" y="559984"/>
                  <a:pt x="4568436" y="788247"/>
                  <a:pt x="4619938" y="892667"/>
                </a:cubicBezTo>
                <a:cubicBezTo>
                  <a:pt x="4671440" y="997087"/>
                  <a:pt x="4591417" y="1198126"/>
                  <a:pt x="4619938" y="1300001"/>
                </a:cubicBezTo>
                <a:cubicBezTo>
                  <a:pt x="4409030" y="1352961"/>
                  <a:pt x="4208726" y="1272928"/>
                  <a:pt x="4042446" y="1300001"/>
                </a:cubicBezTo>
                <a:cubicBezTo>
                  <a:pt x="3876166" y="1327074"/>
                  <a:pt x="3723483" y="1267459"/>
                  <a:pt x="3557352" y="1300001"/>
                </a:cubicBezTo>
                <a:cubicBezTo>
                  <a:pt x="3391221" y="1332543"/>
                  <a:pt x="3288179" y="1271864"/>
                  <a:pt x="3118458" y="1300001"/>
                </a:cubicBezTo>
                <a:cubicBezTo>
                  <a:pt x="2948737" y="1328138"/>
                  <a:pt x="2773998" y="1266797"/>
                  <a:pt x="2633365" y="1300001"/>
                </a:cubicBezTo>
                <a:cubicBezTo>
                  <a:pt x="2492732" y="1333205"/>
                  <a:pt x="2279939" y="1271654"/>
                  <a:pt x="2102072" y="1300001"/>
                </a:cubicBezTo>
                <a:cubicBezTo>
                  <a:pt x="1924205" y="1328348"/>
                  <a:pt x="1758377" y="1256062"/>
                  <a:pt x="1570779" y="1300001"/>
                </a:cubicBezTo>
                <a:cubicBezTo>
                  <a:pt x="1383181" y="1343940"/>
                  <a:pt x="1343639" y="1247931"/>
                  <a:pt x="1131885" y="1300001"/>
                </a:cubicBezTo>
                <a:cubicBezTo>
                  <a:pt x="920131" y="1352071"/>
                  <a:pt x="837582" y="1296560"/>
                  <a:pt x="600592" y="1300001"/>
                </a:cubicBezTo>
                <a:cubicBezTo>
                  <a:pt x="363602" y="1303442"/>
                  <a:pt x="256719" y="1275416"/>
                  <a:pt x="0" y="1300001"/>
                </a:cubicBezTo>
                <a:cubicBezTo>
                  <a:pt x="-7655" y="1196010"/>
                  <a:pt x="28131" y="1090530"/>
                  <a:pt x="0" y="892667"/>
                </a:cubicBezTo>
                <a:cubicBezTo>
                  <a:pt x="-28131" y="694804"/>
                  <a:pt x="36887" y="624387"/>
                  <a:pt x="0" y="472334"/>
                </a:cubicBezTo>
                <a:cubicBezTo>
                  <a:pt x="-36887" y="320281"/>
                  <a:pt x="37250" y="121537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37603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9498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1675397"/>
            <a:ext cx="5221185" cy="1331755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fikk 36" descr="Dog">
            <a:extLst>
              <a:ext uri="{FF2B5EF4-FFF2-40B4-BE49-F238E27FC236}">
                <a16:creationId xmlns:a16="http://schemas.microsoft.com/office/drawing/2014/main" id="{F2045DB1-9197-59C5-693A-A1E8F313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F1908-BDC0-9F73-737D-0BE3BFE1655D}"/>
              </a:ext>
            </a:extLst>
          </p:cNvPr>
          <p:cNvSpPr txBox="1"/>
          <p:nvPr/>
        </p:nvSpPr>
        <p:spPr>
          <a:xfrm>
            <a:off x="666713" y="5816718"/>
            <a:ext cx="444512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hannah.ellicott@os.uk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</a:rPr>
              <a:t>https://github.com/hellicott/dog-code-smells</a:t>
            </a:r>
          </a:p>
        </p:txBody>
      </p:sp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D42F72DA-8A23-4E37-9D3D-7FACDBE93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94" y="6252617"/>
            <a:ext cx="502190" cy="502190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AED3BD32-D0EA-272A-7BD7-DF1B6B425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294" y="5865976"/>
            <a:ext cx="502190" cy="50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AED083-AFBE-E276-99B9-2E97C81C9D70}"/>
              </a:ext>
            </a:extLst>
          </p:cNvPr>
          <p:cNvSpPr txBox="1"/>
          <p:nvPr/>
        </p:nvSpPr>
        <p:spPr>
          <a:xfrm>
            <a:off x="115302" y="5129411"/>
            <a:ext cx="60944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For more info: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https://refactoring.guru/refactoring/smells</a:t>
            </a:r>
          </a:p>
        </p:txBody>
      </p:sp>
    </p:spTree>
    <p:extLst>
      <p:ext uri="{BB962C8B-B14F-4D97-AF65-F5344CB8AC3E}">
        <p14:creationId xmlns:p14="http://schemas.microsoft.com/office/powerpoint/2010/main" val="389389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5F9B6-B459-4294-AECB-A79142146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GB" dirty="0"/>
              <a:t>Q+A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2F972-DDDB-2277-E04F-E201AA04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1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26F3-AC07-B1E0-DAB0-6F9E7F0F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41" r="1" b="11110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85B06-D771-4440-4D80-CD82FE75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02" r="-2" b="6996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9C647-ACE7-C30E-0068-6144C843B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32" r="3515" b="-4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400F5F-27CD-07F3-E835-551C9B96D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6" r="18112" b="-3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1094" name="Arc 1093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7FC20-A959-E71A-EB89-AA345F6F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Hannah Ellicott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ECEA2-DAD8-17F1-101B-183865707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32728" y="1946684"/>
            <a:ext cx="501580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Software Engineer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Climbing Instructor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Dog lover</a:t>
            </a:r>
          </a:p>
        </p:txBody>
      </p:sp>
    </p:spTree>
    <p:extLst>
      <p:ext uri="{BB962C8B-B14F-4D97-AF65-F5344CB8AC3E}">
        <p14:creationId xmlns:p14="http://schemas.microsoft.com/office/powerpoint/2010/main" val="202687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3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A3454-292A-846C-B978-85219249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51" name="Freeform: Shape 4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4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C806-8655-C1BD-28DE-E44858630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861" y="820880"/>
            <a:ext cx="4619938" cy="2668947"/>
          </a:xfrm>
          <a:custGeom>
            <a:avLst/>
            <a:gdLst>
              <a:gd name="connsiteX0" fmla="*/ 0 w 4619938"/>
              <a:gd name="connsiteY0" fmla="*/ 0 h 2668947"/>
              <a:gd name="connsiteX1" fmla="*/ 669891 w 4619938"/>
              <a:gd name="connsiteY1" fmla="*/ 0 h 2668947"/>
              <a:gd name="connsiteX2" fmla="*/ 1293583 w 4619938"/>
              <a:gd name="connsiteY2" fmla="*/ 0 h 2668947"/>
              <a:gd name="connsiteX3" fmla="*/ 1732477 w 4619938"/>
              <a:gd name="connsiteY3" fmla="*/ 0 h 2668947"/>
              <a:gd name="connsiteX4" fmla="*/ 2402368 w 4619938"/>
              <a:gd name="connsiteY4" fmla="*/ 0 h 2668947"/>
              <a:gd name="connsiteX5" fmla="*/ 2979860 w 4619938"/>
              <a:gd name="connsiteY5" fmla="*/ 0 h 2668947"/>
              <a:gd name="connsiteX6" fmla="*/ 3511153 w 4619938"/>
              <a:gd name="connsiteY6" fmla="*/ 0 h 2668947"/>
              <a:gd name="connsiteX7" fmla="*/ 4619938 w 4619938"/>
              <a:gd name="connsiteY7" fmla="*/ 0 h 2668947"/>
              <a:gd name="connsiteX8" fmla="*/ 4619938 w 4619938"/>
              <a:gd name="connsiteY8" fmla="*/ 453721 h 2668947"/>
              <a:gd name="connsiteX9" fmla="*/ 4619938 w 4619938"/>
              <a:gd name="connsiteY9" fmla="*/ 1040889 h 2668947"/>
              <a:gd name="connsiteX10" fmla="*/ 4619938 w 4619938"/>
              <a:gd name="connsiteY10" fmla="*/ 1601368 h 2668947"/>
              <a:gd name="connsiteX11" fmla="*/ 4619938 w 4619938"/>
              <a:gd name="connsiteY11" fmla="*/ 2161847 h 2668947"/>
              <a:gd name="connsiteX12" fmla="*/ 4619938 w 4619938"/>
              <a:gd name="connsiteY12" fmla="*/ 2668947 h 2668947"/>
              <a:gd name="connsiteX13" fmla="*/ 3950047 w 4619938"/>
              <a:gd name="connsiteY13" fmla="*/ 2668947 h 2668947"/>
              <a:gd name="connsiteX14" fmla="*/ 3511153 w 4619938"/>
              <a:gd name="connsiteY14" fmla="*/ 2668947 h 2668947"/>
              <a:gd name="connsiteX15" fmla="*/ 2887461 w 4619938"/>
              <a:gd name="connsiteY15" fmla="*/ 2668947 h 2668947"/>
              <a:gd name="connsiteX16" fmla="*/ 2448567 w 4619938"/>
              <a:gd name="connsiteY16" fmla="*/ 2668947 h 2668947"/>
              <a:gd name="connsiteX17" fmla="*/ 2009673 w 4619938"/>
              <a:gd name="connsiteY17" fmla="*/ 2668947 h 2668947"/>
              <a:gd name="connsiteX18" fmla="*/ 1570779 w 4619938"/>
              <a:gd name="connsiteY18" fmla="*/ 2668947 h 2668947"/>
              <a:gd name="connsiteX19" fmla="*/ 1039486 w 4619938"/>
              <a:gd name="connsiteY19" fmla="*/ 2668947 h 2668947"/>
              <a:gd name="connsiteX20" fmla="*/ 0 w 4619938"/>
              <a:gd name="connsiteY20" fmla="*/ 2668947 h 2668947"/>
              <a:gd name="connsiteX21" fmla="*/ 0 w 4619938"/>
              <a:gd name="connsiteY21" fmla="*/ 2135158 h 2668947"/>
              <a:gd name="connsiteX22" fmla="*/ 0 w 4619938"/>
              <a:gd name="connsiteY22" fmla="*/ 1654747 h 2668947"/>
              <a:gd name="connsiteX23" fmla="*/ 0 w 4619938"/>
              <a:gd name="connsiteY23" fmla="*/ 1147647 h 2668947"/>
              <a:gd name="connsiteX24" fmla="*/ 0 w 4619938"/>
              <a:gd name="connsiteY24" fmla="*/ 613858 h 2668947"/>
              <a:gd name="connsiteX25" fmla="*/ 0 w 4619938"/>
              <a:gd name="connsiteY25" fmla="*/ 0 h 26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19938" h="2668947" fill="none" extrusionOk="0">
                <a:moveTo>
                  <a:pt x="0" y="0"/>
                </a:moveTo>
                <a:cubicBezTo>
                  <a:pt x="304806" y="-44870"/>
                  <a:pt x="411505" y="60190"/>
                  <a:pt x="669891" y="0"/>
                </a:cubicBezTo>
                <a:cubicBezTo>
                  <a:pt x="928277" y="-60190"/>
                  <a:pt x="1095852" y="34905"/>
                  <a:pt x="1293583" y="0"/>
                </a:cubicBezTo>
                <a:cubicBezTo>
                  <a:pt x="1491314" y="-34905"/>
                  <a:pt x="1554487" y="18599"/>
                  <a:pt x="1732477" y="0"/>
                </a:cubicBezTo>
                <a:cubicBezTo>
                  <a:pt x="1910467" y="-18599"/>
                  <a:pt x="2158318" y="974"/>
                  <a:pt x="2402368" y="0"/>
                </a:cubicBezTo>
                <a:cubicBezTo>
                  <a:pt x="2646418" y="-974"/>
                  <a:pt x="2834391" y="37033"/>
                  <a:pt x="2979860" y="0"/>
                </a:cubicBezTo>
                <a:cubicBezTo>
                  <a:pt x="3125329" y="-37033"/>
                  <a:pt x="3367600" y="48562"/>
                  <a:pt x="3511153" y="0"/>
                </a:cubicBezTo>
                <a:cubicBezTo>
                  <a:pt x="3654706" y="-48562"/>
                  <a:pt x="4273369" y="54835"/>
                  <a:pt x="4619938" y="0"/>
                </a:cubicBezTo>
                <a:cubicBezTo>
                  <a:pt x="4648329" y="115932"/>
                  <a:pt x="4612334" y="362251"/>
                  <a:pt x="4619938" y="453721"/>
                </a:cubicBezTo>
                <a:cubicBezTo>
                  <a:pt x="4627542" y="545191"/>
                  <a:pt x="4598562" y="869172"/>
                  <a:pt x="4619938" y="1040889"/>
                </a:cubicBezTo>
                <a:cubicBezTo>
                  <a:pt x="4641314" y="1212606"/>
                  <a:pt x="4590541" y="1426310"/>
                  <a:pt x="4619938" y="1601368"/>
                </a:cubicBezTo>
                <a:cubicBezTo>
                  <a:pt x="4649335" y="1776426"/>
                  <a:pt x="4570849" y="2018568"/>
                  <a:pt x="4619938" y="2161847"/>
                </a:cubicBezTo>
                <a:cubicBezTo>
                  <a:pt x="4669027" y="2305126"/>
                  <a:pt x="4565524" y="2515839"/>
                  <a:pt x="4619938" y="2668947"/>
                </a:cubicBezTo>
                <a:cubicBezTo>
                  <a:pt x="4358429" y="2689273"/>
                  <a:pt x="4256808" y="2591016"/>
                  <a:pt x="3950047" y="2668947"/>
                </a:cubicBezTo>
                <a:cubicBezTo>
                  <a:pt x="3643286" y="2746878"/>
                  <a:pt x="3626242" y="2663076"/>
                  <a:pt x="3511153" y="2668947"/>
                </a:cubicBezTo>
                <a:cubicBezTo>
                  <a:pt x="3396064" y="2674818"/>
                  <a:pt x="3027852" y="2634518"/>
                  <a:pt x="2887461" y="2668947"/>
                </a:cubicBezTo>
                <a:cubicBezTo>
                  <a:pt x="2747070" y="2703376"/>
                  <a:pt x="2551211" y="2643392"/>
                  <a:pt x="2448567" y="2668947"/>
                </a:cubicBezTo>
                <a:cubicBezTo>
                  <a:pt x="2345923" y="2694502"/>
                  <a:pt x="2202830" y="2647890"/>
                  <a:pt x="2009673" y="2668947"/>
                </a:cubicBezTo>
                <a:cubicBezTo>
                  <a:pt x="1816516" y="2690004"/>
                  <a:pt x="1789765" y="2664049"/>
                  <a:pt x="1570779" y="2668947"/>
                </a:cubicBezTo>
                <a:cubicBezTo>
                  <a:pt x="1351793" y="2673845"/>
                  <a:pt x="1176847" y="2607087"/>
                  <a:pt x="1039486" y="2668947"/>
                </a:cubicBezTo>
                <a:cubicBezTo>
                  <a:pt x="902125" y="2730807"/>
                  <a:pt x="511992" y="2645159"/>
                  <a:pt x="0" y="2668947"/>
                </a:cubicBezTo>
                <a:cubicBezTo>
                  <a:pt x="-2375" y="2533553"/>
                  <a:pt x="24611" y="2280738"/>
                  <a:pt x="0" y="2135158"/>
                </a:cubicBezTo>
                <a:cubicBezTo>
                  <a:pt x="-24611" y="1989578"/>
                  <a:pt x="47073" y="1792192"/>
                  <a:pt x="0" y="1654747"/>
                </a:cubicBezTo>
                <a:cubicBezTo>
                  <a:pt x="-47073" y="1517302"/>
                  <a:pt x="21373" y="1323607"/>
                  <a:pt x="0" y="1147647"/>
                </a:cubicBezTo>
                <a:cubicBezTo>
                  <a:pt x="-21373" y="971687"/>
                  <a:pt x="52036" y="825018"/>
                  <a:pt x="0" y="613858"/>
                </a:cubicBezTo>
                <a:cubicBezTo>
                  <a:pt x="-52036" y="402698"/>
                  <a:pt x="860" y="215781"/>
                  <a:pt x="0" y="0"/>
                </a:cubicBezTo>
                <a:close/>
              </a:path>
              <a:path w="4619938" h="2668947" stroke="0" extrusionOk="0">
                <a:moveTo>
                  <a:pt x="0" y="0"/>
                </a:moveTo>
                <a:cubicBezTo>
                  <a:pt x="331387" y="-33594"/>
                  <a:pt x="472949" y="51376"/>
                  <a:pt x="669891" y="0"/>
                </a:cubicBezTo>
                <a:cubicBezTo>
                  <a:pt x="866833" y="-51376"/>
                  <a:pt x="975959" y="32224"/>
                  <a:pt x="1247383" y="0"/>
                </a:cubicBezTo>
                <a:cubicBezTo>
                  <a:pt x="1518807" y="-32224"/>
                  <a:pt x="1495376" y="389"/>
                  <a:pt x="1732477" y="0"/>
                </a:cubicBezTo>
                <a:cubicBezTo>
                  <a:pt x="1969578" y="-389"/>
                  <a:pt x="2143819" y="61444"/>
                  <a:pt x="2309969" y="0"/>
                </a:cubicBezTo>
                <a:cubicBezTo>
                  <a:pt x="2476119" y="-61444"/>
                  <a:pt x="2764617" y="28191"/>
                  <a:pt x="2979860" y="0"/>
                </a:cubicBezTo>
                <a:cubicBezTo>
                  <a:pt x="3195103" y="-28191"/>
                  <a:pt x="3288008" y="29348"/>
                  <a:pt x="3464954" y="0"/>
                </a:cubicBezTo>
                <a:cubicBezTo>
                  <a:pt x="3641900" y="-29348"/>
                  <a:pt x="3732614" y="15615"/>
                  <a:pt x="3903848" y="0"/>
                </a:cubicBezTo>
                <a:cubicBezTo>
                  <a:pt x="4075082" y="-15615"/>
                  <a:pt x="4270267" y="27636"/>
                  <a:pt x="4619938" y="0"/>
                </a:cubicBezTo>
                <a:cubicBezTo>
                  <a:pt x="4670816" y="160025"/>
                  <a:pt x="4601657" y="273482"/>
                  <a:pt x="4619938" y="533789"/>
                </a:cubicBezTo>
                <a:cubicBezTo>
                  <a:pt x="4638219" y="794096"/>
                  <a:pt x="4569344" y="926619"/>
                  <a:pt x="4619938" y="1094268"/>
                </a:cubicBezTo>
                <a:cubicBezTo>
                  <a:pt x="4670532" y="1261917"/>
                  <a:pt x="4601294" y="1447059"/>
                  <a:pt x="4619938" y="1601368"/>
                </a:cubicBezTo>
                <a:cubicBezTo>
                  <a:pt x="4638582" y="1755677"/>
                  <a:pt x="4562280" y="1956466"/>
                  <a:pt x="4619938" y="2108468"/>
                </a:cubicBezTo>
                <a:cubicBezTo>
                  <a:pt x="4677596" y="2260470"/>
                  <a:pt x="4589544" y="2470748"/>
                  <a:pt x="4619938" y="2668947"/>
                </a:cubicBezTo>
                <a:cubicBezTo>
                  <a:pt x="4507092" y="2682124"/>
                  <a:pt x="4302253" y="2658897"/>
                  <a:pt x="4088645" y="2668947"/>
                </a:cubicBezTo>
                <a:cubicBezTo>
                  <a:pt x="3875037" y="2678997"/>
                  <a:pt x="3619093" y="2608945"/>
                  <a:pt x="3464954" y="2668947"/>
                </a:cubicBezTo>
                <a:cubicBezTo>
                  <a:pt x="3310815" y="2728949"/>
                  <a:pt x="3019005" y="2630200"/>
                  <a:pt x="2795062" y="2668947"/>
                </a:cubicBezTo>
                <a:cubicBezTo>
                  <a:pt x="2571119" y="2707694"/>
                  <a:pt x="2313734" y="2595846"/>
                  <a:pt x="2171371" y="2668947"/>
                </a:cubicBezTo>
                <a:cubicBezTo>
                  <a:pt x="2029008" y="2742048"/>
                  <a:pt x="1752723" y="2628524"/>
                  <a:pt x="1593879" y="2668947"/>
                </a:cubicBezTo>
                <a:cubicBezTo>
                  <a:pt x="1435035" y="2709370"/>
                  <a:pt x="1306091" y="2617394"/>
                  <a:pt x="1154985" y="2668947"/>
                </a:cubicBezTo>
                <a:cubicBezTo>
                  <a:pt x="1003879" y="2720500"/>
                  <a:pt x="809114" y="2644061"/>
                  <a:pt x="577492" y="2668947"/>
                </a:cubicBezTo>
                <a:cubicBezTo>
                  <a:pt x="345870" y="2693833"/>
                  <a:pt x="274139" y="2614240"/>
                  <a:pt x="0" y="2668947"/>
                </a:cubicBezTo>
                <a:cubicBezTo>
                  <a:pt x="-44369" y="2388245"/>
                  <a:pt x="49843" y="2276632"/>
                  <a:pt x="0" y="2081779"/>
                </a:cubicBezTo>
                <a:cubicBezTo>
                  <a:pt x="-49843" y="1886926"/>
                  <a:pt x="2934" y="1714716"/>
                  <a:pt x="0" y="1601368"/>
                </a:cubicBezTo>
                <a:cubicBezTo>
                  <a:pt x="-2934" y="1488020"/>
                  <a:pt x="65515" y="1232013"/>
                  <a:pt x="0" y="1040889"/>
                </a:cubicBezTo>
                <a:cubicBezTo>
                  <a:pt x="-65515" y="849765"/>
                  <a:pt x="36538" y="248431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98176570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en-GB" dirty="0"/>
              <a:t>How are dogs and programming connected?</a:t>
            </a:r>
          </a:p>
          <a:p>
            <a:r>
              <a:rPr lang="en-GB" dirty="0"/>
              <a:t>Code Smells</a:t>
            </a:r>
          </a:p>
          <a:p>
            <a:pPr lvl="1"/>
            <a:r>
              <a:rPr lang="en-GB" dirty="0" err="1"/>
              <a:t>Dispensables</a:t>
            </a:r>
            <a:endParaRPr lang="en-GB" dirty="0"/>
          </a:p>
          <a:p>
            <a:pPr lvl="1"/>
            <a:r>
              <a:rPr lang="en-GB" dirty="0"/>
              <a:t>Bloaters</a:t>
            </a:r>
          </a:p>
          <a:p>
            <a:pPr lvl="1"/>
            <a:r>
              <a:rPr lang="en-GB" dirty="0"/>
              <a:t>Couplers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Graphic 5" descr="Stopwatch with solid fill">
            <a:extLst>
              <a:ext uri="{FF2B5EF4-FFF2-40B4-BE49-F238E27FC236}">
                <a16:creationId xmlns:a16="http://schemas.microsoft.com/office/drawing/2014/main" id="{E2FDE05A-D26D-1ABD-47C1-F9DE98EE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7937" y="85232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F0FD6-4D35-C369-670C-42173ABB0E42}"/>
              </a:ext>
            </a:extLst>
          </p:cNvPr>
          <p:cNvSpPr txBox="1"/>
          <p:nvPr/>
        </p:nvSpPr>
        <p:spPr>
          <a:xfrm>
            <a:off x="5830621" y="161349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mins</a:t>
            </a:r>
          </a:p>
        </p:txBody>
      </p:sp>
      <p:pic>
        <p:nvPicPr>
          <p:cNvPr id="11" name="Graphic 10" descr="Stopwatch with solid fill">
            <a:extLst>
              <a:ext uri="{FF2B5EF4-FFF2-40B4-BE49-F238E27FC236}">
                <a16:creationId xmlns:a16="http://schemas.microsoft.com/office/drawing/2014/main" id="{27F5F351-C770-5DD5-E992-A00BDA89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7937" y="411399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2D2558-8459-3D04-5870-6E4A08D4B096}"/>
              </a:ext>
            </a:extLst>
          </p:cNvPr>
          <p:cNvSpPr txBox="1"/>
          <p:nvPr/>
        </p:nvSpPr>
        <p:spPr>
          <a:xfrm>
            <a:off x="5868329" y="487517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 mins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66DFCC-9DDC-BE67-2B5E-0DB6E535C77F}"/>
              </a:ext>
            </a:extLst>
          </p:cNvPr>
          <p:cNvSpPr txBox="1">
            <a:spLocks/>
          </p:cNvSpPr>
          <p:nvPr/>
        </p:nvSpPr>
        <p:spPr>
          <a:xfrm>
            <a:off x="6732337" y="4071575"/>
            <a:ext cx="4619938" cy="1300001"/>
          </a:xfrm>
          <a:custGeom>
            <a:avLst/>
            <a:gdLst>
              <a:gd name="connsiteX0" fmla="*/ 0 w 4619938"/>
              <a:gd name="connsiteY0" fmla="*/ 0 h 1300001"/>
              <a:gd name="connsiteX1" fmla="*/ 623692 w 4619938"/>
              <a:gd name="connsiteY1" fmla="*/ 0 h 1300001"/>
              <a:gd name="connsiteX2" fmla="*/ 1108785 w 4619938"/>
              <a:gd name="connsiteY2" fmla="*/ 0 h 1300001"/>
              <a:gd name="connsiteX3" fmla="*/ 1640078 w 4619938"/>
              <a:gd name="connsiteY3" fmla="*/ 0 h 1300001"/>
              <a:gd name="connsiteX4" fmla="*/ 2217570 w 4619938"/>
              <a:gd name="connsiteY4" fmla="*/ 0 h 1300001"/>
              <a:gd name="connsiteX5" fmla="*/ 2656464 w 4619938"/>
              <a:gd name="connsiteY5" fmla="*/ 0 h 1300001"/>
              <a:gd name="connsiteX6" fmla="*/ 3233957 w 4619938"/>
              <a:gd name="connsiteY6" fmla="*/ 0 h 1300001"/>
              <a:gd name="connsiteX7" fmla="*/ 3672851 w 4619938"/>
              <a:gd name="connsiteY7" fmla="*/ 0 h 1300001"/>
              <a:gd name="connsiteX8" fmla="*/ 4619938 w 4619938"/>
              <a:gd name="connsiteY8" fmla="*/ 0 h 1300001"/>
              <a:gd name="connsiteX9" fmla="*/ 4619938 w 4619938"/>
              <a:gd name="connsiteY9" fmla="*/ 420334 h 1300001"/>
              <a:gd name="connsiteX10" fmla="*/ 4619938 w 4619938"/>
              <a:gd name="connsiteY10" fmla="*/ 853667 h 1300001"/>
              <a:gd name="connsiteX11" fmla="*/ 4619938 w 4619938"/>
              <a:gd name="connsiteY11" fmla="*/ 1300001 h 1300001"/>
              <a:gd name="connsiteX12" fmla="*/ 3950047 w 4619938"/>
              <a:gd name="connsiteY12" fmla="*/ 1300001 h 1300001"/>
              <a:gd name="connsiteX13" fmla="*/ 3511153 w 4619938"/>
              <a:gd name="connsiteY13" fmla="*/ 1300001 h 1300001"/>
              <a:gd name="connsiteX14" fmla="*/ 3026059 w 4619938"/>
              <a:gd name="connsiteY14" fmla="*/ 1300001 h 1300001"/>
              <a:gd name="connsiteX15" fmla="*/ 2402368 w 4619938"/>
              <a:gd name="connsiteY15" fmla="*/ 1300001 h 1300001"/>
              <a:gd name="connsiteX16" fmla="*/ 1871075 w 4619938"/>
              <a:gd name="connsiteY16" fmla="*/ 1300001 h 1300001"/>
              <a:gd name="connsiteX17" fmla="*/ 1339782 w 4619938"/>
              <a:gd name="connsiteY17" fmla="*/ 1300001 h 1300001"/>
              <a:gd name="connsiteX18" fmla="*/ 762290 w 4619938"/>
              <a:gd name="connsiteY18" fmla="*/ 1300001 h 1300001"/>
              <a:gd name="connsiteX19" fmla="*/ 0 w 4619938"/>
              <a:gd name="connsiteY19" fmla="*/ 1300001 h 1300001"/>
              <a:gd name="connsiteX20" fmla="*/ 0 w 4619938"/>
              <a:gd name="connsiteY20" fmla="*/ 892667 h 1300001"/>
              <a:gd name="connsiteX21" fmla="*/ 0 w 4619938"/>
              <a:gd name="connsiteY21" fmla="*/ 459334 h 1300001"/>
              <a:gd name="connsiteX22" fmla="*/ 0 w 4619938"/>
              <a:gd name="connsiteY22" fmla="*/ 0 h 13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19938" h="1300001" fill="none" extrusionOk="0">
                <a:moveTo>
                  <a:pt x="0" y="0"/>
                </a:moveTo>
                <a:cubicBezTo>
                  <a:pt x="234904" y="-34570"/>
                  <a:pt x="334783" y="53543"/>
                  <a:pt x="623692" y="0"/>
                </a:cubicBezTo>
                <a:cubicBezTo>
                  <a:pt x="912601" y="-53543"/>
                  <a:pt x="931052" y="14231"/>
                  <a:pt x="1108785" y="0"/>
                </a:cubicBezTo>
                <a:cubicBezTo>
                  <a:pt x="1286518" y="-14231"/>
                  <a:pt x="1505253" y="39737"/>
                  <a:pt x="1640078" y="0"/>
                </a:cubicBezTo>
                <a:cubicBezTo>
                  <a:pt x="1774903" y="-39737"/>
                  <a:pt x="2053114" y="43468"/>
                  <a:pt x="2217570" y="0"/>
                </a:cubicBezTo>
                <a:cubicBezTo>
                  <a:pt x="2382026" y="-43468"/>
                  <a:pt x="2489207" y="17833"/>
                  <a:pt x="2656464" y="0"/>
                </a:cubicBezTo>
                <a:cubicBezTo>
                  <a:pt x="2823721" y="-17833"/>
                  <a:pt x="2978460" y="65571"/>
                  <a:pt x="3233957" y="0"/>
                </a:cubicBezTo>
                <a:cubicBezTo>
                  <a:pt x="3489454" y="-65571"/>
                  <a:pt x="3516786" y="6184"/>
                  <a:pt x="3672851" y="0"/>
                </a:cubicBezTo>
                <a:cubicBezTo>
                  <a:pt x="3828916" y="-6184"/>
                  <a:pt x="4385943" y="95587"/>
                  <a:pt x="4619938" y="0"/>
                </a:cubicBezTo>
                <a:cubicBezTo>
                  <a:pt x="4669848" y="190469"/>
                  <a:pt x="4613451" y="307891"/>
                  <a:pt x="4619938" y="420334"/>
                </a:cubicBezTo>
                <a:cubicBezTo>
                  <a:pt x="4626425" y="532777"/>
                  <a:pt x="4619500" y="738326"/>
                  <a:pt x="4619938" y="853667"/>
                </a:cubicBezTo>
                <a:cubicBezTo>
                  <a:pt x="4620376" y="969008"/>
                  <a:pt x="4593986" y="1191628"/>
                  <a:pt x="4619938" y="1300001"/>
                </a:cubicBezTo>
                <a:cubicBezTo>
                  <a:pt x="4290053" y="1326118"/>
                  <a:pt x="4280974" y="1250893"/>
                  <a:pt x="3950047" y="1300001"/>
                </a:cubicBezTo>
                <a:cubicBezTo>
                  <a:pt x="3619120" y="1349109"/>
                  <a:pt x="3720345" y="1251687"/>
                  <a:pt x="3511153" y="1300001"/>
                </a:cubicBezTo>
                <a:cubicBezTo>
                  <a:pt x="3301961" y="1348315"/>
                  <a:pt x="3185934" y="1245997"/>
                  <a:pt x="3026059" y="1300001"/>
                </a:cubicBezTo>
                <a:cubicBezTo>
                  <a:pt x="2866184" y="1354005"/>
                  <a:pt x="2653547" y="1257260"/>
                  <a:pt x="2402368" y="1300001"/>
                </a:cubicBezTo>
                <a:cubicBezTo>
                  <a:pt x="2151189" y="1342742"/>
                  <a:pt x="2133413" y="1299915"/>
                  <a:pt x="1871075" y="1300001"/>
                </a:cubicBezTo>
                <a:cubicBezTo>
                  <a:pt x="1608737" y="1300087"/>
                  <a:pt x="1478371" y="1254026"/>
                  <a:pt x="1339782" y="1300001"/>
                </a:cubicBezTo>
                <a:cubicBezTo>
                  <a:pt x="1201193" y="1345976"/>
                  <a:pt x="923909" y="1297588"/>
                  <a:pt x="762290" y="1300001"/>
                </a:cubicBezTo>
                <a:cubicBezTo>
                  <a:pt x="600671" y="1302414"/>
                  <a:pt x="376317" y="1246446"/>
                  <a:pt x="0" y="1300001"/>
                </a:cubicBezTo>
                <a:cubicBezTo>
                  <a:pt x="-36389" y="1104207"/>
                  <a:pt x="40323" y="979699"/>
                  <a:pt x="0" y="892667"/>
                </a:cubicBezTo>
                <a:cubicBezTo>
                  <a:pt x="-40323" y="805635"/>
                  <a:pt x="44371" y="666834"/>
                  <a:pt x="0" y="459334"/>
                </a:cubicBezTo>
                <a:cubicBezTo>
                  <a:pt x="-44371" y="251834"/>
                  <a:pt x="2687" y="93089"/>
                  <a:pt x="0" y="0"/>
                </a:cubicBezTo>
                <a:close/>
              </a:path>
              <a:path w="4619938" h="1300001" stroke="0" extrusionOk="0">
                <a:moveTo>
                  <a:pt x="0" y="0"/>
                </a:moveTo>
                <a:cubicBezTo>
                  <a:pt x="179606" y="-32449"/>
                  <a:pt x="447470" y="34100"/>
                  <a:pt x="623692" y="0"/>
                </a:cubicBezTo>
                <a:cubicBezTo>
                  <a:pt x="799914" y="-34100"/>
                  <a:pt x="1116003" y="27290"/>
                  <a:pt x="1247383" y="0"/>
                </a:cubicBezTo>
                <a:cubicBezTo>
                  <a:pt x="1378763" y="-27290"/>
                  <a:pt x="1739165" y="36730"/>
                  <a:pt x="1917274" y="0"/>
                </a:cubicBezTo>
                <a:cubicBezTo>
                  <a:pt x="2095383" y="-36730"/>
                  <a:pt x="2237843" y="26182"/>
                  <a:pt x="2356168" y="0"/>
                </a:cubicBezTo>
                <a:cubicBezTo>
                  <a:pt x="2474493" y="-26182"/>
                  <a:pt x="2658147" y="28055"/>
                  <a:pt x="2795062" y="0"/>
                </a:cubicBezTo>
                <a:cubicBezTo>
                  <a:pt x="2931977" y="-28055"/>
                  <a:pt x="3272239" y="26893"/>
                  <a:pt x="3418754" y="0"/>
                </a:cubicBezTo>
                <a:cubicBezTo>
                  <a:pt x="3565269" y="-26893"/>
                  <a:pt x="3909374" y="13110"/>
                  <a:pt x="4088645" y="0"/>
                </a:cubicBezTo>
                <a:cubicBezTo>
                  <a:pt x="4267916" y="-13110"/>
                  <a:pt x="4452356" y="57971"/>
                  <a:pt x="4619938" y="0"/>
                </a:cubicBezTo>
                <a:cubicBezTo>
                  <a:pt x="4630130" y="155218"/>
                  <a:pt x="4602263" y="306684"/>
                  <a:pt x="4619938" y="433334"/>
                </a:cubicBezTo>
                <a:cubicBezTo>
                  <a:pt x="4637613" y="559984"/>
                  <a:pt x="4568436" y="788247"/>
                  <a:pt x="4619938" y="892667"/>
                </a:cubicBezTo>
                <a:cubicBezTo>
                  <a:pt x="4671440" y="997087"/>
                  <a:pt x="4591417" y="1198126"/>
                  <a:pt x="4619938" y="1300001"/>
                </a:cubicBezTo>
                <a:cubicBezTo>
                  <a:pt x="4409030" y="1352961"/>
                  <a:pt x="4208726" y="1272928"/>
                  <a:pt x="4042446" y="1300001"/>
                </a:cubicBezTo>
                <a:cubicBezTo>
                  <a:pt x="3876166" y="1327074"/>
                  <a:pt x="3723483" y="1267459"/>
                  <a:pt x="3557352" y="1300001"/>
                </a:cubicBezTo>
                <a:cubicBezTo>
                  <a:pt x="3391221" y="1332543"/>
                  <a:pt x="3288179" y="1271864"/>
                  <a:pt x="3118458" y="1300001"/>
                </a:cubicBezTo>
                <a:cubicBezTo>
                  <a:pt x="2948737" y="1328138"/>
                  <a:pt x="2773998" y="1266797"/>
                  <a:pt x="2633365" y="1300001"/>
                </a:cubicBezTo>
                <a:cubicBezTo>
                  <a:pt x="2492732" y="1333205"/>
                  <a:pt x="2279939" y="1271654"/>
                  <a:pt x="2102072" y="1300001"/>
                </a:cubicBezTo>
                <a:cubicBezTo>
                  <a:pt x="1924205" y="1328348"/>
                  <a:pt x="1758377" y="1256062"/>
                  <a:pt x="1570779" y="1300001"/>
                </a:cubicBezTo>
                <a:cubicBezTo>
                  <a:pt x="1383181" y="1343940"/>
                  <a:pt x="1343639" y="1247931"/>
                  <a:pt x="1131885" y="1300001"/>
                </a:cubicBezTo>
                <a:cubicBezTo>
                  <a:pt x="920131" y="1352071"/>
                  <a:pt x="837582" y="1296560"/>
                  <a:pt x="600592" y="1300001"/>
                </a:cubicBezTo>
                <a:cubicBezTo>
                  <a:pt x="363602" y="1303442"/>
                  <a:pt x="256719" y="1275416"/>
                  <a:pt x="0" y="1300001"/>
                </a:cubicBezTo>
                <a:cubicBezTo>
                  <a:pt x="-7655" y="1196010"/>
                  <a:pt x="28131" y="1090530"/>
                  <a:pt x="0" y="892667"/>
                </a:cubicBezTo>
                <a:cubicBezTo>
                  <a:pt x="-28131" y="694804"/>
                  <a:pt x="36887" y="624387"/>
                  <a:pt x="0" y="472334"/>
                </a:cubicBezTo>
                <a:cubicBezTo>
                  <a:pt x="-36887" y="320281"/>
                  <a:pt x="37250" y="121537"/>
                  <a:pt x="0" y="0"/>
                </a:cubicBezTo>
                <a:close/>
              </a:path>
            </a:pathLst>
          </a:custGeom>
          <a:ln w="28575">
            <a:extLst>
              <a:ext uri="{C807C97D-BFC1-408E-A445-0C87EB9F89A2}">
                <ask:lineSketchStyleProps xmlns:ask="http://schemas.microsoft.com/office/drawing/2018/sketchyshapes" sd="237603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3309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0C7076-58AB-994A-B2BF-3B59A600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are dogs and programming connected?</a:t>
            </a:r>
          </a:p>
        </p:txBody>
      </p:sp>
      <p:pic>
        <p:nvPicPr>
          <p:cNvPr id="8" name="Picture 7" descr="A person running a dog&#10;&#10;Description automatically generated with low confidence">
            <a:extLst>
              <a:ext uri="{FF2B5EF4-FFF2-40B4-BE49-F238E27FC236}">
                <a16:creationId xmlns:a16="http://schemas.microsoft.com/office/drawing/2014/main" id="{E3A4EDD6-B295-D906-9C8D-B95BEB05B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7" r="16663" b="2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C2CD14-8442-949C-DD10-D12E840DBC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8226885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848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638A4-C3BF-E151-1B5C-1944C661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Communicating Intent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3F68D-4F15-E17A-077C-A215BACE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" t="20610" r="22369" b="5752"/>
          <a:stretch/>
        </p:blipFill>
        <p:spPr>
          <a:xfrm>
            <a:off x="321564" y="874955"/>
            <a:ext cx="4914374" cy="2802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37FD1-0378-5354-9078-29A5F4C18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" b="1"/>
          <a:stretch/>
        </p:blipFill>
        <p:spPr>
          <a:xfrm>
            <a:off x="5468690" y="208609"/>
            <a:ext cx="6549140" cy="3469088"/>
          </a:xfrm>
          <a:prstGeom prst="rect">
            <a:avLst/>
          </a:prstGeom>
        </p:spPr>
      </p:pic>
      <p:cxnSp>
        <p:nvCxnSpPr>
          <p:cNvPr id="91" name="Straight Connector 8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60F7E3-F177-9494-3F75-9C45D938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Clear</a:t>
            </a:r>
          </a:p>
          <a:p>
            <a:r>
              <a:rPr lang="en-US" sz="1700">
                <a:solidFill>
                  <a:schemeClr val="bg1"/>
                </a:solidFill>
              </a:rPr>
              <a:t>Concise</a:t>
            </a:r>
          </a:p>
          <a:p>
            <a:r>
              <a:rPr lang="en-US" sz="1700">
                <a:solidFill>
                  <a:schemeClr val="bg1"/>
                </a:solidFill>
              </a:rPr>
              <a:t>Consistent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84E2E-873D-96A7-0263-FCF55357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1719" b="31845"/>
          <a:stretch/>
        </p:blipFill>
        <p:spPr>
          <a:xfrm>
            <a:off x="6359878" y="3093339"/>
            <a:ext cx="5524501" cy="1506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C59E1A-42EF-0400-1981-B725E7B5453A}"/>
              </a:ext>
            </a:extLst>
          </p:cNvPr>
          <p:cNvSpPr txBox="1"/>
          <p:nvPr/>
        </p:nvSpPr>
        <p:spPr>
          <a:xfrm>
            <a:off x="5235938" y="6536174"/>
            <a:ext cx="7112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Full Code: https://github.com/hellicott/codemanship#humpty-dumpty</a:t>
            </a:r>
          </a:p>
        </p:txBody>
      </p:sp>
    </p:spTree>
    <p:extLst>
      <p:ext uri="{BB962C8B-B14F-4D97-AF65-F5344CB8AC3E}">
        <p14:creationId xmlns:p14="http://schemas.microsoft.com/office/powerpoint/2010/main" val="3990846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052F3-D172-40AF-183E-8A743D65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2" r="-2" b="23044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77F-E207-553C-755A-415AB41C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Code Smells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CDD6-698F-0342-35F7-53B35424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7090B-6689-50CA-BF45-F13BB5D54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C6995-DDB8-D5E9-7CD2-0239B732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172" y="5994237"/>
            <a:ext cx="5333656" cy="439116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F58CF-0998-3FA5-BC24-4041AB2D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63845"/>
            <a:ext cx="11982450" cy="5617818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79648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91" y="64989"/>
            <a:ext cx="5334930" cy="9862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 err="1"/>
              <a:t>Dispensables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4D568-598E-7419-20F4-FBF8E2C21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069" y="1048370"/>
            <a:ext cx="5334931" cy="146790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Comments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Duplicates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Unused Code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08846-77BA-0F91-09CE-C0E6F81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5" y="2775680"/>
            <a:ext cx="6278349" cy="250332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258A9-663A-744A-9E20-98A3A735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16" y="2551150"/>
            <a:ext cx="5843561" cy="286941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72EA5-F45E-7423-09F6-BE64977D5FDE}"/>
              </a:ext>
            </a:extLst>
          </p:cNvPr>
          <p:cNvCxnSpPr>
            <a:cxnSpLocks/>
          </p:cNvCxnSpPr>
          <p:nvPr/>
        </p:nvCxnSpPr>
        <p:spPr>
          <a:xfrm flipV="1">
            <a:off x="5450558" y="2916245"/>
            <a:ext cx="1153501" cy="4682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A5126-C956-D2D4-2A26-1E184AA75843}"/>
              </a:ext>
            </a:extLst>
          </p:cNvPr>
          <p:cNvCxnSpPr>
            <a:cxnSpLocks/>
          </p:cNvCxnSpPr>
          <p:nvPr/>
        </p:nvCxnSpPr>
        <p:spPr>
          <a:xfrm flipV="1">
            <a:off x="4741682" y="3041243"/>
            <a:ext cx="1862377" cy="15660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8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970C6-256B-D3F3-B2F7-479FABEC1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612" y="966351"/>
            <a:ext cx="5085580" cy="103433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Bloaters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A6AB8-B114-7DFB-B88B-6DA3A29E6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6985" y="916843"/>
            <a:ext cx="2881642" cy="14315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/>
              <a:t>Many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Long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Primitive types</a:t>
            </a:r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4C211-6F23-2D36-38BC-4D01CFDC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8" y="2967032"/>
            <a:ext cx="7357400" cy="173334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E7C59-176C-4D98-81E7-DB5F57CF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53" y="3522967"/>
            <a:ext cx="4841401" cy="285475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9F3F95-6F8F-173A-CAD3-A50E37540F2C}"/>
              </a:ext>
            </a:extLst>
          </p:cNvPr>
          <p:cNvCxnSpPr>
            <a:cxnSpLocks/>
          </p:cNvCxnSpPr>
          <p:nvPr/>
        </p:nvCxnSpPr>
        <p:spPr>
          <a:xfrm>
            <a:off x="4289196" y="3567585"/>
            <a:ext cx="2284241" cy="1842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6129E-04DA-D26B-21FD-BCFBADE8ABCD}"/>
              </a:ext>
            </a:extLst>
          </p:cNvPr>
          <p:cNvCxnSpPr>
            <a:cxnSpLocks/>
          </p:cNvCxnSpPr>
          <p:nvPr/>
        </p:nvCxnSpPr>
        <p:spPr>
          <a:xfrm>
            <a:off x="4339177" y="3567585"/>
            <a:ext cx="2190015" cy="148518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BD7A64A-556A-D4BC-611C-E167187D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10479" y="5612715"/>
            <a:ext cx="22098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158</Words>
  <Application>Microsoft Office PowerPoint</Application>
  <PresentationFormat>Widescreen</PresentationFormat>
  <Paragraphs>62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Why dogs make the best programmers</vt:lpstr>
      <vt:lpstr>Hannah Ellicott</vt:lpstr>
      <vt:lpstr>Agenda</vt:lpstr>
      <vt:lpstr>How are dogs and programming connected?</vt:lpstr>
      <vt:lpstr>Communicating Intent</vt:lpstr>
      <vt:lpstr>Code Smells</vt:lpstr>
      <vt:lpstr>PowerPoint Presentation</vt:lpstr>
      <vt:lpstr>Dispensables</vt:lpstr>
      <vt:lpstr>Bloaters</vt:lpstr>
      <vt:lpstr>Bloaters</vt:lpstr>
      <vt:lpstr>Bloaters</vt:lpstr>
      <vt:lpstr>PowerPoint Presentation</vt:lpstr>
      <vt:lpstr>Couplers</vt:lpstr>
      <vt:lpstr>PowerPoint Presentation</vt:lpstr>
      <vt:lpstr>Joy</vt:lpstr>
      <vt:lpstr>Recap</vt:lpstr>
      <vt:lpstr>Thank you!</vt:lpstr>
      <vt:lpstr>Q+A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Hannah Ellicott</dc:title>
  <dc:creator>Hannah Ellicott</dc:creator>
  <cp:lastModifiedBy>Hannah Ellicott</cp:lastModifiedBy>
  <cp:revision>8</cp:revision>
  <dcterms:created xsi:type="dcterms:W3CDTF">2023-02-13T21:56:03Z</dcterms:created>
  <dcterms:modified xsi:type="dcterms:W3CDTF">2023-05-24T10:05:14Z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c48dd-5a9b-44cb-83c5-6df51ed77cb7_Enabled">
    <vt:lpwstr>true</vt:lpwstr>
  </property>
  <property fmtid="{D5CDD505-2E9C-101B-9397-08002B2CF9AE}" pid="3" name="MSIP_Label_ddcc48dd-5a9b-44cb-83c5-6df51ed77cb7_SetDate">
    <vt:lpwstr>2023-02-15T20:06:01Z</vt:lpwstr>
  </property>
  <property fmtid="{D5CDD505-2E9C-101B-9397-08002B2CF9AE}" pid="4" name="MSIP_Label_ddcc48dd-5a9b-44cb-83c5-6df51ed77cb7_Method">
    <vt:lpwstr>Privileged</vt:lpwstr>
  </property>
  <property fmtid="{D5CDD505-2E9C-101B-9397-08002B2CF9AE}" pid="5" name="MSIP_Label_ddcc48dd-5a9b-44cb-83c5-6df51ed77cb7_Name">
    <vt:lpwstr>ddcc48dd-5a9b-44cb-83c5-6df51ed77cb7</vt:lpwstr>
  </property>
  <property fmtid="{D5CDD505-2E9C-101B-9397-08002B2CF9AE}" pid="6" name="MSIP_Label_ddcc48dd-5a9b-44cb-83c5-6df51ed77cb7_SiteId">
    <vt:lpwstr>7988742d-c543-4b9a-87a9-10a7b354d289</vt:lpwstr>
  </property>
  <property fmtid="{D5CDD505-2E9C-101B-9397-08002B2CF9AE}" pid="7" name="MSIP_Label_ddcc48dd-5a9b-44cb-83c5-6df51ed77cb7_ActionId">
    <vt:lpwstr>04f4be32-571a-4238-b6f8-a032883de536</vt:lpwstr>
  </property>
  <property fmtid="{D5CDD505-2E9C-101B-9397-08002B2CF9AE}" pid="8" name="MSIP_Label_ddcc48dd-5a9b-44cb-83c5-6df51ed77cb7_ContentBits">
    <vt:lpwstr>0</vt:lpwstr>
  </property>
</Properties>
</file>